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386079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E7A"/>
    <a:srgbClr val="385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0775C6B-CC62-4B37-8185-799A48F2985E}">
  <a:tblStyle styleId="{50775C6B-CC62-4B37-8185-799A48F2985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3"/>
    <p:restoredTop sz="94694"/>
  </p:normalViewPr>
  <p:slideViewPr>
    <p:cSldViewPr snapToGrid="0">
      <p:cViewPr>
        <p:scale>
          <a:sx n="170" d="100"/>
          <a:sy n="170" d="100"/>
        </p:scale>
        <p:origin x="688" y="-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918800" y="2298425"/>
            <a:ext cx="7837200" cy="4986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918800" y="3378925"/>
            <a:ext cx="77379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40"/>
            <a:ext cx="9143993" cy="514306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707016" y="2205318"/>
            <a:ext cx="5561703" cy="1355445"/>
          </a:xfrm>
          <a:prstGeom prst="rect">
            <a:avLst/>
          </a:prstGeom>
          <a:noFill/>
          <a:ln>
            <a:noFill/>
          </a:ln>
          <a:effectLst>
            <a:outerShdw dist="12700" dir="2700000" algn="tl" rotWithShape="0">
              <a:srgbClr val="000000">
                <a:alpha val="6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3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30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30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3000">
                <a:solidFill>
                  <a:schemeClr val="lt1"/>
                </a:solidFill>
              </a:defRPr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3"/>
          </p:nvPr>
        </p:nvSpPr>
        <p:spPr>
          <a:xfrm>
            <a:off x="707015" y="3743325"/>
            <a:ext cx="5088947" cy="1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2400">
                <a:solidFill>
                  <a:schemeClr val="lt1"/>
                </a:solidFill>
              </a:defRPr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92">
          <p15:clr>
            <a:srgbClr val="F9AD4C"/>
          </p15:clr>
        </p15:guide>
        <p15:guide id="2" pos="2880">
          <p15:clr>
            <a:srgbClr val="F9AD4C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201087" y="701788"/>
            <a:ext cx="85206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D36928"/>
              </a:buClr>
              <a:buSzPts val="1800"/>
              <a:buFont typeface="Arial"/>
              <a:buChar char="●"/>
              <a:defRPr sz="1800" b="1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Clr>
                <a:srgbClr val="5A5A5A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279191" y="671625"/>
            <a:ext cx="4888800" cy="7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None/>
              <a:defRPr/>
            </a:lvl9pPr>
          </a:lstStyle>
          <a:p>
            <a:endParaRPr/>
          </a:p>
        </p:txBody>
      </p:sp>
      <p:cxnSp>
        <p:nvCxnSpPr>
          <p:cNvPr id="26" name="Google Shape;26;p4"/>
          <p:cNvCxnSpPr/>
          <p:nvPr/>
        </p:nvCxnSpPr>
        <p:spPr>
          <a:xfrm>
            <a:off x="397988" y="1239325"/>
            <a:ext cx="8169300" cy="0"/>
          </a:xfrm>
          <a:prstGeom prst="straightConnector1">
            <a:avLst/>
          </a:prstGeom>
          <a:noFill/>
          <a:ln w="19050" cap="flat" cmpd="sng">
            <a:solidFill>
              <a:srgbClr val="FCB53B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2"/>
          </p:nvPr>
        </p:nvSpPr>
        <p:spPr>
          <a:xfrm>
            <a:off x="279191" y="1378124"/>
            <a:ext cx="8406734" cy="309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234951" y="1173163"/>
            <a:ext cx="40551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495800" y="1150939"/>
            <a:ext cx="4267200" cy="34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3"/>
          </p:nvPr>
        </p:nvSpPr>
        <p:spPr>
          <a:xfrm>
            <a:off x="279191" y="671625"/>
            <a:ext cx="4888800" cy="7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algn="l" rtl="0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-branded slide">
  <p:cSld name="TITLE_AND_BODY_2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29213" y="754063"/>
            <a:ext cx="8334300" cy="3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C0CDAFA-15B7-4E2D-4C16-4B5A145C99A1}"/>
              </a:ext>
            </a:extLst>
          </p:cNvPr>
          <p:cNvGrpSpPr/>
          <p:nvPr userDrawn="1"/>
        </p:nvGrpSpPr>
        <p:grpSpPr>
          <a:xfrm>
            <a:off x="-1" y="4453128"/>
            <a:ext cx="9144001" cy="690372"/>
            <a:chOff x="-1" y="4453128"/>
            <a:chExt cx="9144001" cy="69037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F9E9A56-9A9D-B7EB-3BFE-0D525BEFDD19}"/>
                </a:ext>
              </a:extLst>
            </p:cNvPr>
            <p:cNvSpPr/>
            <p:nvPr userDrawn="1"/>
          </p:nvSpPr>
          <p:spPr>
            <a:xfrm>
              <a:off x="4248775" y="4453128"/>
              <a:ext cx="4895225" cy="690372"/>
            </a:xfrm>
            <a:prstGeom prst="rect">
              <a:avLst/>
            </a:prstGeom>
            <a:solidFill>
              <a:srgbClr val="385E7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FC6AF7-3A3A-00D2-9AD7-0AD337BAC6A1}"/>
                </a:ext>
              </a:extLst>
            </p:cNvPr>
            <p:cNvGrpSpPr/>
            <p:nvPr userDrawn="1"/>
          </p:nvGrpSpPr>
          <p:grpSpPr>
            <a:xfrm>
              <a:off x="-1" y="4453128"/>
              <a:ext cx="4345943" cy="690372"/>
              <a:chOff x="4917781" y="3233109"/>
              <a:chExt cx="4310744" cy="647420"/>
            </a:xfrm>
          </p:grpSpPr>
          <p:pic>
            <p:nvPicPr>
              <p:cNvPr id="6" name="Picture 5" descr="A logo of an american company&#10;&#10;Description automatically generated">
                <a:extLst>
                  <a:ext uri="{FF2B5EF4-FFF2-40B4-BE49-F238E27FC236}">
                    <a16:creationId xmlns:a16="http://schemas.microsoft.com/office/drawing/2014/main" id="{FCE235AD-45E6-50D0-B056-F228E14A2C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917781" y="3233110"/>
                <a:ext cx="4310744" cy="647419"/>
              </a:xfrm>
              <a:prstGeom prst="rect">
                <a:avLst/>
              </a:prstGeom>
            </p:spPr>
          </p:pic>
          <p:sp>
            <p:nvSpPr>
              <p:cNvPr id="7" name="Triangle 6">
                <a:extLst>
                  <a:ext uri="{FF2B5EF4-FFF2-40B4-BE49-F238E27FC236}">
                    <a16:creationId xmlns:a16="http://schemas.microsoft.com/office/drawing/2014/main" id="{FAA81797-9768-EE0D-CEDB-502AA82F062C}"/>
                  </a:ext>
                </a:extLst>
              </p:cNvPr>
              <p:cNvSpPr/>
              <p:nvPr/>
            </p:nvSpPr>
            <p:spPr>
              <a:xfrm>
                <a:off x="8840686" y="3233109"/>
                <a:ext cx="258102" cy="647419"/>
              </a:xfrm>
              <a:prstGeom prst="triangle">
                <a:avLst>
                  <a:gd name="adj" fmla="val 100000"/>
                </a:avLst>
              </a:prstGeom>
              <a:solidFill>
                <a:srgbClr val="385F7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ubTitle" idx="1"/>
          </p:nvPr>
        </p:nvSpPr>
        <p:spPr>
          <a:xfrm>
            <a:off x="301312" y="755445"/>
            <a:ext cx="6549067" cy="379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None/>
              <a:defRPr/>
            </a:lvl9pPr>
          </a:lstStyle>
          <a:p>
            <a:endParaRPr/>
          </a:p>
        </p:txBody>
      </p:sp>
      <p:cxnSp>
        <p:nvCxnSpPr>
          <p:cNvPr id="43" name="Google Shape;43;p7"/>
          <p:cNvCxnSpPr/>
          <p:nvPr/>
        </p:nvCxnSpPr>
        <p:spPr>
          <a:xfrm>
            <a:off x="432825" y="1229400"/>
            <a:ext cx="8193600" cy="3900"/>
          </a:xfrm>
          <a:prstGeom prst="straightConnector1">
            <a:avLst/>
          </a:prstGeom>
          <a:noFill/>
          <a:ln w="19050" cap="flat" cmpd="sng">
            <a:solidFill>
              <a:srgbClr val="FCB53B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274638" y="1355725"/>
            <a:ext cx="8351837" cy="3132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5pPr>
            <a:lvl6pPr marL="2743200" lvl="5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6000" y="0"/>
            <a:ext cx="9156000" cy="594900"/>
          </a:xfrm>
          <a:prstGeom prst="rect">
            <a:avLst/>
          </a:prstGeom>
          <a:solidFill>
            <a:srgbClr val="3860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38607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01087" y="701788"/>
            <a:ext cx="85206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D36928"/>
              </a:buClr>
              <a:buSzPts val="1800"/>
              <a:buFont typeface="Arial"/>
              <a:buChar char="●"/>
              <a:defRPr sz="1800" b="1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Clr>
                <a:srgbClr val="5A5A5A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rgbClr val="5A5A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794391" y="0"/>
            <a:ext cx="1349609" cy="5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/>
          <p:nvPr/>
        </p:nvSpPr>
        <p:spPr>
          <a:xfrm>
            <a:off x="-6000" y="5067300"/>
            <a:ext cx="9156000" cy="76200"/>
          </a:xfrm>
          <a:prstGeom prst="rect">
            <a:avLst/>
          </a:prstGeom>
          <a:solidFill>
            <a:srgbClr val="91909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707016" y="2205318"/>
            <a:ext cx="5561703" cy="1355445"/>
          </a:xfrm>
          <a:prstGeom prst="rect">
            <a:avLst/>
          </a:prstGeom>
          <a:noFill/>
          <a:ln>
            <a:noFill/>
          </a:ln>
          <a:effectLst>
            <a:outerShdw dist="12700" dir="2700000" algn="tl" rotWithShape="0">
              <a:srgbClr val="000000">
                <a:alpha val="6470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Title of Presentation</a:t>
            </a:r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707015" y="3743325"/>
            <a:ext cx="5088947" cy="1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Presenter Name</a:t>
            </a:r>
            <a:endParaRPr/>
          </a:p>
          <a:p>
            <a:pPr marL="11430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201087" y="701788"/>
            <a:ext cx="85206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Bullets and text will go here</a:t>
            </a:r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305425" y="-5575"/>
            <a:ext cx="4354800" cy="594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of Slide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ubTitle" idx="1"/>
          </p:nvPr>
        </p:nvSpPr>
        <p:spPr>
          <a:xfrm>
            <a:off x="375557" y="671625"/>
            <a:ext cx="4792433" cy="7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400"/>
              </a:spcAft>
              <a:buSzPts val="1800"/>
              <a:buNone/>
            </a:pPr>
            <a:r>
              <a:rPr lang="en"/>
              <a:t>Here is the subtitle of the slide</a:t>
            </a:r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375557" y="-5580"/>
            <a:ext cx="7816568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80"/>
              <a:buNone/>
            </a:pPr>
            <a:r>
              <a:rPr lang="en" sz="2880"/>
              <a:t>Here is the title of the slide</a:t>
            </a:r>
            <a:endParaRPr sz="2880"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2"/>
          </p:nvPr>
        </p:nvSpPr>
        <p:spPr>
          <a:xfrm>
            <a:off x="236763" y="1378206"/>
            <a:ext cx="8351189" cy="309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Bullets would go here</a:t>
            </a:r>
            <a:endParaRPr/>
          </a:p>
          <a:p>
            <a:pPr marL="914400" lvl="1" indent="-3175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"/>
              <a:t>Another level of bullets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/>
          <p:nvPr/>
        </p:nvSpPr>
        <p:spPr>
          <a:xfrm>
            <a:off x="4577550" y="1243873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1"/>
          <p:cNvSpPr/>
          <p:nvPr/>
        </p:nvSpPr>
        <p:spPr>
          <a:xfrm>
            <a:off x="6681372" y="1243873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1"/>
          <p:cNvSpPr/>
          <p:nvPr/>
        </p:nvSpPr>
        <p:spPr>
          <a:xfrm>
            <a:off x="4577550" y="2915521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1"/>
          <p:cNvSpPr/>
          <p:nvPr/>
        </p:nvSpPr>
        <p:spPr>
          <a:xfrm>
            <a:off x="6681372" y="2915521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"/>
              <a:t>Title of the slide goes here</a:t>
            </a:r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ubTitle" idx="3"/>
          </p:nvPr>
        </p:nvSpPr>
        <p:spPr>
          <a:xfrm>
            <a:off x="279200" y="671625"/>
            <a:ext cx="7482600" cy="5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400"/>
              </a:spcAft>
              <a:buSzPts val="1800"/>
              <a:buNone/>
            </a:pPr>
            <a:r>
              <a:rPr lang="en"/>
              <a:t>Subtitle can go here</a:t>
            </a:r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234951" y="1162188"/>
            <a:ext cx="40551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b="0"/>
              <a:t>Text here</a:t>
            </a:r>
            <a:endParaRPr b="0"/>
          </a:p>
          <a:p>
            <a:pPr marL="457200" lvl="0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Bullets here</a:t>
            </a:r>
            <a:endParaRPr/>
          </a:p>
          <a:p>
            <a:pPr marL="914400" lvl="1" indent="-3048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"/>
              <a:t>Another level of bullets</a:t>
            </a:r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2"/>
          </p:nvPr>
        </p:nvSpPr>
        <p:spPr>
          <a:xfrm>
            <a:off x="4501350" y="1256039"/>
            <a:ext cx="4267200" cy="34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3000"/>
              </a:lnSpc>
              <a:spcBef>
                <a:spcPts val="0"/>
              </a:spcBef>
              <a:spcAft>
                <a:spcPts val="400"/>
              </a:spcAft>
              <a:buSzPts val="1800"/>
              <a:buNone/>
            </a:pPr>
            <a:r>
              <a:rPr lang="en"/>
              <a:t>Images, charts, table or </a:t>
            </a:r>
            <a:br>
              <a:rPr lang="en"/>
            </a:br>
            <a:r>
              <a:rPr lang="en"/>
              <a:t>additional text can be placed here</a:t>
            </a: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 idx="4294967295"/>
          </p:nvPr>
        </p:nvSpPr>
        <p:spPr>
          <a:xfrm>
            <a:off x="311700" y="0"/>
            <a:ext cx="7291350" cy="5747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/>
              <a:t>A very long title goes here and it would take up 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/>
              <a:t>two lines if needed</a:t>
            </a:r>
            <a:endParaRPr sz="1800"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4294967295"/>
          </p:nvPr>
        </p:nvSpPr>
        <p:spPr>
          <a:xfrm>
            <a:off x="201075" y="701800"/>
            <a:ext cx="33552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Subhead here</a:t>
            </a:r>
            <a:endParaRPr/>
          </a:p>
          <a:p>
            <a:pPr marL="457200" lvl="0" indent="-3429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Bullets here</a:t>
            </a:r>
            <a:endParaRPr/>
          </a:p>
          <a:p>
            <a:pPr marL="914400" lvl="1" indent="-3175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"/>
              <a:t>Another level of bullets here</a:t>
            </a:r>
            <a:endParaRPr/>
          </a:p>
        </p:txBody>
      </p:sp>
      <p:pic>
        <p:nvPicPr>
          <p:cNvPr id="87" name="Google Shape;87;p12" title="Points scor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9300" y="1036197"/>
            <a:ext cx="5172300" cy="31982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/>
          <p:nvPr/>
        </p:nvSpPr>
        <p:spPr>
          <a:xfrm>
            <a:off x="404525" y="1264025"/>
            <a:ext cx="4718400" cy="3416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body" idx="2"/>
          </p:nvPr>
        </p:nvSpPr>
        <p:spPr>
          <a:xfrm>
            <a:off x="5326075" y="1150950"/>
            <a:ext cx="3436800" cy="34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Additional text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Text here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Text here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More text here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Additional text here</a:t>
            </a:r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of Slide </a:t>
            </a:r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3"/>
          </p:nvPr>
        </p:nvSpPr>
        <p:spPr>
          <a:xfrm>
            <a:off x="279200" y="671625"/>
            <a:ext cx="4888800" cy="5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Subtitle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"/>
              <a:t>Title here</a:t>
            </a:r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subTitle" idx="3"/>
          </p:nvPr>
        </p:nvSpPr>
        <p:spPr>
          <a:xfrm>
            <a:off x="279191" y="671625"/>
            <a:ext cx="4888800" cy="7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400"/>
              </a:spcAft>
              <a:buSzPts val="1800"/>
              <a:buNone/>
            </a:pPr>
            <a:r>
              <a:rPr lang="en"/>
              <a:t>Subtitle here</a:t>
            </a:r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body" idx="4294967295"/>
          </p:nvPr>
        </p:nvSpPr>
        <p:spPr>
          <a:xfrm>
            <a:off x="5429750" y="1232075"/>
            <a:ext cx="31851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Text can go here</a:t>
            </a:r>
            <a:endParaRPr/>
          </a:p>
          <a:p>
            <a:pPr marL="457200" lvl="0" indent="-3175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Bullets can go here</a:t>
            </a:r>
            <a:endParaRPr/>
          </a:p>
          <a:p>
            <a:pPr marL="914400" lvl="1" indent="-3048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"/>
              <a:t>Another level of bullets here</a:t>
            </a:r>
            <a:endParaRPr/>
          </a:p>
        </p:txBody>
      </p:sp>
      <p:graphicFrame>
        <p:nvGraphicFramePr>
          <p:cNvPr id="105" name="Google Shape;105;p14"/>
          <p:cNvGraphicFramePr/>
          <p:nvPr/>
        </p:nvGraphicFramePr>
        <p:xfrm>
          <a:off x="390625" y="1350485"/>
          <a:ext cx="4777375" cy="3504900"/>
        </p:xfrm>
        <a:graphic>
          <a:graphicData uri="http://schemas.openxmlformats.org/drawingml/2006/table">
            <a:tbl>
              <a:tblPr>
                <a:noFill/>
                <a:tableStyleId>{50775C6B-CC62-4B37-8185-799A48F2985E}</a:tableStyleId>
              </a:tblPr>
              <a:tblGrid>
                <a:gridCol w="95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4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 u="none" strike="noStrike" cap="none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title"/>
          </p:nvPr>
        </p:nvSpPr>
        <p:spPr>
          <a:xfrm>
            <a:off x="305425" y="-5580"/>
            <a:ext cx="7886700" cy="594900"/>
          </a:xfrm>
          <a:prstGeom prst="rect">
            <a:avLst/>
          </a:prstGeom>
          <a:noFill/>
          <a:ln>
            <a:noFill/>
          </a:ln>
          <a:effectLst>
            <a:outerShdw blurRad="25400" dist="12700" dir="2700000" algn="tl" rotWithShape="0">
              <a:srgbClr val="000000">
                <a:alpha val="8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"/>
              <a:t>Title here</a:t>
            </a:r>
            <a:endParaRPr/>
          </a:p>
        </p:txBody>
      </p:sp>
      <p:sp>
        <p:nvSpPr>
          <p:cNvPr id="111" name="Google Shape;111;p15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body" idx="1"/>
          </p:nvPr>
        </p:nvSpPr>
        <p:spPr>
          <a:xfrm>
            <a:off x="229213" y="754063"/>
            <a:ext cx="8334300" cy="3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 b="0"/>
              <a:t>Text here</a:t>
            </a:r>
            <a:endParaRPr sz="2000" b="0"/>
          </a:p>
          <a:p>
            <a:pPr marL="457200" lvl="0" indent="-342900" algn="l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Bullets here</a:t>
            </a:r>
            <a:endParaRPr/>
          </a:p>
          <a:p>
            <a:pPr marL="914400" lvl="1" indent="-31750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"/>
              <a:t>Another level of bullets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GI Slide Template">
  <a:themeElements>
    <a:clrScheme name="JGI Color Palette 1">
      <a:dk1>
        <a:srgbClr val="000000"/>
      </a:dk1>
      <a:lt1>
        <a:srgbClr val="FFFFFF"/>
      </a:lt1>
      <a:dk2>
        <a:srgbClr val="00303C"/>
      </a:dk2>
      <a:lt2>
        <a:srgbClr val="EEEEEE"/>
      </a:lt2>
      <a:accent1>
        <a:srgbClr val="D36928"/>
      </a:accent1>
      <a:accent2>
        <a:srgbClr val="386079"/>
      </a:accent2>
      <a:accent3>
        <a:srgbClr val="98BC3C"/>
      </a:accent3>
      <a:accent4>
        <a:srgbClr val="6599C7"/>
      </a:accent4>
      <a:accent5>
        <a:srgbClr val="F89C2A"/>
      </a:accent5>
      <a:accent6>
        <a:srgbClr val="BDD041"/>
      </a:accent6>
      <a:hlink>
        <a:srgbClr val="49B0E3"/>
      </a:hlink>
      <a:folHlink>
        <a:srgbClr val="6599C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148</Words>
  <Application>Microsoft Macintosh PowerPoint</Application>
  <PresentationFormat>On-screen Show (16:9)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JGI Slide Template</vt:lpstr>
      <vt:lpstr>PowerPoint Presentation</vt:lpstr>
      <vt:lpstr>Title of Slide </vt:lpstr>
      <vt:lpstr>Here is the title of the slide</vt:lpstr>
      <vt:lpstr>Title of the slide goes here</vt:lpstr>
      <vt:lpstr>A very long title goes here and it would take up  two lines if needed</vt:lpstr>
      <vt:lpstr>Title of Slide </vt:lpstr>
      <vt:lpstr>Title here</vt:lpstr>
      <vt:lpstr>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Massie S. Ballon</cp:lastModifiedBy>
  <cp:revision>2</cp:revision>
  <dcterms:modified xsi:type="dcterms:W3CDTF">2024-11-09T00:18:45Z</dcterms:modified>
</cp:coreProperties>
</file>