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03" r:id="rId2"/>
    <p:sldId id="412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</p:sldIdLst>
  <p:sldSz cx="9144000" cy="6858000" type="screen4x3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treach" id="{DBEFF7F8-94A3-544C-8C55-D69B59CB3BC7}">
          <p14:sldIdLst>
            <p14:sldId id="403"/>
            <p14:sldId id="412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26" userDrawn="1">
          <p15:clr>
            <a:srgbClr val="A4A3A4"/>
          </p15:clr>
        </p15:guide>
        <p15:guide id="4" orient="horz" pos="3864" userDrawn="1">
          <p15:clr>
            <a:srgbClr val="A4A3A4"/>
          </p15:clr>
        </p15:guide>
        <p15:guide id="5" pos="56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a Giffo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94C600"/>
    <a:srgbClr val="006699"/>
    <a:srgbClr val="FF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6395" autoAdjust="0"/>
  </p:normalViewPr>
  <p:slideViewPr>
    <p:cSldViewPr snapToGrid="0" snapToObjects="1">
      <p:cViewPr varScale="1">
        <p:scale>
          <a:sx n="105" d="100"/>
          <a:sy n="105" d="100"/>
        </p:scale>
        <p:origin x="1280" y="192"/>
      </p:cViewPr>
      <p:guideLst>
        <p:guide orient="horz" pos="2160"/>
        <p:guide pos="2880"/>
        <p:guide pos="126"/>
        <p:guide orient="horz" pos="3864"/>
        <p:guide pos="56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64D39-6CF6-46B5-83F2-7BFBED89A2F3}" type="datetimeFigureOut">
              <a:rPr lang="en-US" smtClean="0"/>
              <a:t>8/30/19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13C02-6287-47E2-997B-0EFCA17C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20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r">
              <a:defRPr sz="1200"/>
            </a:lvl1pPr>
          </a:lstStyle>
          <a:p>
            <a:fld id="{6BC98D7A-2276-BA4D-8011-D71B9881EF8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21212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0" tIns="46270" rIns="92540" bIns="462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</p:spPr>
        <p:txBody>
          <a:bodyPr vert="horz" lIns="92540" tIns="46270" rIns="92540" bIns="462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r">
              <a:defRPr sz="1200"/>
            </a:lvl1pPr>
          </a:lstStyle>
          <a:p>
            <a:fld id="{C1DAE8E4-5617-9B43-AD40-325728326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0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3738"/>
            <a:ext cx="4621212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AE8E4-5617-9B43-AD40-325728326A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view of a tall building&#10;&#10;Description automatically generated">
            <a:extLst>
              <a:ext uri="{FF2B5EF4-FFF2-40B4-BE49-F238E27FC236}">
                <a16:creationId xmlns:a16="http://schemas.microsoft.com/office/drawing/2014/main" id="{DD3B6F90-03CB-6148-968F-FA0BF183A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4B9EB3F-BA3A-4640-A838-9C7A622F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280" y="3704591"/>
            <a:ext cx="3117985" cy="1249680"/>
          </a:xfrm>
        </p:spPr>
        <p:txBody>
          <a:bodyPr/>
          <a:lstStyle>
            <a:lvl1pPr algn="r" fontAlgn="t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F13D5E-0D6E-1F4F-94DF-6A965FDB6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55264" y="5265748"/>
            <a:ext cx="2269671" cy="1090603"/>
          </a:xfrm>
        </p:spPr>
        <p:txBody>
          <a:bodyPr anchor="b" anchorCtr="0"/>
          <a:lstStyle>
            <a:lvl1pPr marL="0" indent="0" algn="r" fontAlgn="b">
              <a:buFontTx/>
              <a:buNone/>
              <a:defRPr sz="2400" b="1" i="0" baseline="0">
                <a:solidFill>
                  <a:schemeClr val="accent3"/>
                </a:solidFill>
              </a:defRPr>
            </a:lvl1pPr>
            <a:lvl2pPr marL="342900" indent="0">
              <a:buFontTx/>
              <a:buNone/>
              <a:defRPr b="1" i="0" baseline="0">
                <a:solidFill>
                  <a:schemeClr val="accent3"/>
                </a:solidFill>
              </a:defRPr>
            </a:lvl2pPr>
            <a:lvl3pPr marL="685800" indent="0">
              <a:buFontTx/>
              <a:buNone/>
              <a:defRPr b="1" i="0" baseline="0">
                <a:solidFill>
                  <a:schemeClr val="accent3"/>
                </a:solidFill>
              </a:defRPr>
            </a:lvl3pPr>
            <a:lvl4pPr marL="1028700" indent="0">
              <a:buFontTx/>
              <a:buNone/>
              <a:defRPr b="1" i="0" baseline="0">
                <a:solidFill>
                  <a:schemeClr val="accent3"/>
                </a:solidFill>
              </a:defRPr>
            </a:lvl4pPr>
            <a:lvl5pPr marL="1371600" indent="0">
              <a:buFontTx/>
              <a:buNone/>
              <a:defRPr b="1" i="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F92A2AB3-BDF7-5841-A8C0-FED80E1A04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86"/>
          <a:stretch>
            <a:fillRect/>
          </a:stretch>
        </p:blipFill>
        <p:spPr bwMode="auto">
          <a:xfrm>
            <a:off x="1827349" y="6356351"/>
            <a:ext cx="1143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559399-FBE9-B04D-8BAC-D1A033EF2C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092" y="6150854"/>
            <a:ext cx="1143000" cy="458253"/>
          </a:xfrm>
          <a:prstGeom prst="rect">
            <a:avLst/>
          </a:prstGeom>
        </p:spPr>
      </p:pic>
      <p:pic>
        <p:nvPicPr>
          <p:cNvPr id="11" name="Picture 10" descr="BioSciences_logo_RGB.png">
            <a:extLst>
              <a:ext uri="{FF2B5EF4-FFF2-40B4-BE49-F238E27FC236}">
                <a16:creationId xmlns:a16="http://schemas.microsoft.com/office/drawing/2014/main" id="{FDD5BD4A-900B-614D-B430-BB7C22D80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65" y="106653"/>
            <a:ext cx="2286000" cy="114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26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5048-BCDD-1D4A-BE1B-DBB572DD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DD7F8F-B5CA-D84A-A580-62FA82B5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6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7314" y="947785"/>
            <a:ext cx="8994775" cy="0"/>
          </a:xfrm>
          <a:prstGeom prst="line">
            <a:avLst/>
          </a:prstGeom>
          <a:ln>
            <a:solidFill>
              <a:srgbClr val="2745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70" y="1006388"/>
            <a:ext cx="8730634" cy="5119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AA394-5B89-D444-B10A-98307F9D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5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6F22-DF84-EA43-9B2F-95788D09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55199-A306-EF4C-80AF-0CC094434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717" y="1019503"/>
            <a:ext cx="4294133" cy="50975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32541-4118-AD4D-A3D0-198DB0183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19503"/>
            <a:ext cx="4357195" cy="50975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B0BB0D-9781-5347-AFAE-66D1BD6E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1F999-5EF3-3040-BB47-3124E9DE5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172" y="1052513"/>
            <a:ext cx="4310679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B6D50-934B-FF4F-BDA5-066EA9D71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4172" y="1876425"/>
            <a:ext cx="4310679" cy="4224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1CF2B-663D-714A-888A-D2AD05711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052513"/>
            <a:ext cx="43106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4CE7D-54AB-AB41-8694-BAE978AA2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6425"/>
            <a:ext cx="4310678" cy="422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CD5992-1E8D-F844-BF05-3C8CAEF4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4" y="150813"/>
            <a:ext cx="7227887" cy="735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CCCDEB-527D-4B48-A0EA-A25D4C4C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7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C36B-9F17-164F-9719-83B41807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1061488"/>
            <a:ext cx="3442097" cy="1069975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CF38-29EA-F34A-8D6C-5481ACD7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763" y="1061488"/>
            <a:ext cx="5074444" cy="5053562"/>
          </a:xfrm>
        </p:spPr>
        <p:txBody>
          <a:bodyPr/>
          <a:lstStyle>
            <a:lvl1pPr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ED552-30EF-B840-9402-3C19BAA99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794" y="2131463"/>
            <a:ext cx="3442097" cy="3983587"/>
          </a:xfrm>
        </p:spPr>
        <p:txBody>
          <a:bodyPr/>
          <a:lstStyle>
            <a:lvl1pPr marL="0" indent="0">
              <a:buNone/>
              <a:defRPr sz="18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1F2462-17CE-8843-91BC-BE17B299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6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2E7F-4A05-1541-AB92-3A9745D9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32BB8A-039A-1949-95C5-E7EE3D6E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1235865-B665-D743-B7D8-F7550E3B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7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"/>
            <a:ext cx="9144000" cy="855764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6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3"/>
            <a:ext cx="9144000" cy="855765"/>
          </a:xfrm>
        </p:spPr>
        <p:txBody>
          <a:bodyPr anchor="ctr"/>
          <a:lstStyle>
            <a:lvl1pPr marL="137160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DCC2E1-E5C7-4640-80C6-B5763F46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4288" y="6216650"/>
            <a:ext cx="9202738" cy="666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44464" y="150813"/>
            <a:ext cx="722788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5901" y="1006475"/>
            <a:ext cx="8650288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7314" y="947785"/>
            <a:ext cx="8994775" cy="0"/>
          </a:xfrm>
          <a:prstGeom prst="line">
            <a:avLst/>
          </a:prstGeom>
          <a:ln>
            <a:solidFill>
              <a:srgbClr val="2745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99BE78-AEB4-4143-9F7E-AE5EAEA6A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5138" y="6466079"/>
            <a:ext cx="47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D5F08055-B988-F34A-834B-AEEA2FF7E4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71572F09-8DC8-0544-8FE0-E68EFE4A93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86"/>
          <a:stretch>
            <a:fillRect/>
          </a:stretch>
        </p:blipFill>
        <p:spPr bwMode="auto">
          <a:xfrm>
            <a:off x="1345125" y="6506702"/>
            <a:ext cx="914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FA3DA1-66FB-E34B-B9CE-61ED7F4071F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4541" y="6357169"/>
            <a:ext cx="866683" cy="347472"/>
          </a:xfrm>
          <a:prstGeom prst="rect">
            <a:avLst/>
          </a:prstGeom>
        </p:spPr>
      </p:pic>
      <p:pic>
        <p:nvPicPr>
          <p:cNvPr id="20" name="Picture 19" descr="BioSciences_logo_RGB.png">
            <a:extLst>
              <a:ext uri="{FF2B5EF4-FFF2-40B4-BE49-F238E27FC236}">
                <a16:creationId xmlns:a16="http://schemas.microsoft.com/office/drawing/2014/main" id="{DF151131-05A4-FF44-8745-1AEB340DD8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3" y="159202"/>
            <a:ext cx="1389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62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 baseline="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 baseline="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 baseline="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65D90D-41FB-6345-AE29-3822E4FE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Biosciences </a:t>
            </a:r>
            <a:br>
              <a:rPr lang="en-US" dirty="0"/>
            </a:br>
            <a:r>
              <a:rPr lang="en-US" dirty="0"/>
              <a:t>Scientific Strategic Plan 5-Year </a:t>
            </a:r>
            <a:br>
              <a:rPr lang="en-US" dirty="0"/>
            </a:br>
            <a:r>
              <a:rPr lang="en-US" dirty="0"/>
              <a:t>Progress Report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7B6D14-36D3-5848-BF92-99452E0EC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2013 – 2018</a:t>
            </a:r>
          </a:p>
        </p:txBody>
      </p:sp>
    </p:spTree>
    <p:extLst>
      <p:ext uri="{BB962C8B-B14F-4D97-AF65-F5344CB8AC3E}">
        <p14:creationId xmlns:p14="http://schemas.microsoft.com/office/powerpoint/2010/main" val="90710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DD505F-DF4A-B04C-99F5-59D28C89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of Future Layout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02D844-FCAB-2947-9877-117810F2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F7D280-3DE8-FF43-96C3-59F73800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F81BF-D48B-184E-B538-7BF00A63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0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E8D7AC0-BF5A-DC45-AB54-602D4811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Layout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92E5E-902A-8B44-BA66-B523A80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94D16D7-1B6A-3142-99DD-FE1F108A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660A4-72F4-F140-8040-772553C3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744342-9D30-A146-9020-5DCDB97F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5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31E8BC-F9B4-0D48-AD06-D8445DD2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BF878-C509-0A4E-834F-D266CEC340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122254-7AFC-B84C-8843-42B6EE3355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E6CB8-552A-1C41-95D4-9365BF89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8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8E0CE-D0A5-5B40-821C-1F5A3C623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C0B829-7AA1-104A-AB5A-43F0D198AD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B10B7E-055B-F849-AFF1-054950C93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33E5A9-F1A8-8C43-B5B7-FB9DA394E7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E571C9-936F-DC4E-AD22-7CAE7F3A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80E84E-01F1-794B-A5ED-597D0DAF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6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A4FBA6-870F-B947-A697-5F6A2C03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with Caption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04991-87B2-074F-9DA3-07BC5B8EF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170C6-D691-2344-9C9E-555CD676D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0F0207-E104-CC45-BD59-4CF0DC44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3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669B7F-A14D-6B4F-8C4F-8F4B2985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9B295-82B2-6D4E-87B9-24A4453E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9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56012-6A9E-FC4B-A85C-1EB30A7C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269425-1E2A-454B-81A7-D8B0DBD70A24}"/>
              </a:ext>
            </a:extLst>
          </p:cNvPr>
          <p:cNvSpPr txBox="1">
            <a:spLocks/>
          </p:cNvSpPr>
          <p:nvPr/>
        </p:nvSpPr>
        <p:spPr>
          <a:xfrm>
            <a:off x="3843704" y="3153371"/>
            <a:ext cx="1456592" cy="55125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100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899978322"/>
      </p:ext>
    </p:extLst>
  </p:cSld>
  <p:clrMapOvr>
    <a:masterClrMapping/>
  </p:clrMapOvr>
</p:sld>
</file>

<file path=ppt/theme/theme1.xml><?xml version="1.0" encoding="utf-8"?>
<a:theme xmlns:a="http://schemas.openxmlformats.org/drawingml/2006/main" name="Biosciences">
  <a:themeElements>
    <a:clrScheme name="Bioscience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osciences Wide 2019 Template_v2" id="{03D4E49E-DE52-504E-BAF4-0284D21BD1B8}" vid="{8F326AAE-9F0D-0041-BE6E-2EC6017967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Biosciences</Template>
  <TotalTime>62</TotalTime>
  <Words>32</Words>
  <Application>Microsoft Macintosh PowerPoint</Application>
  <PresentationFormat>On-screen Show (4:3)</PresentationFormat>
  <Paragraphs>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Biosciences</vt:lpstr>
      <vt:lpstr>Biosciences  Scientific Strategic Plan 5-Year  Progress Report</vt:lpstr>
      <vt:lpstr>PowerPoint Presentation</vt:lpstr>
      <vt:lpstr>Custom Layout</vt:lpstr>
      <vt:lpstr>Title and Content</vt:lpstr>
      <vt:lpstr>Two Content</vt:lpstr>
      <vt:lpstr>Comparison</vt:lpstr>
      <vt:lpstr>Content with Caption</vt:lpstr>
      <vt:lpstr>Title Only</vt:lpstr>
      <vt:lpstr>PowerPoint Presentation</vt:lpstr>
      <vt:lpstr>Lab of Future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Biosciences Scientific Strategic Plan 5-Year Progress Report</dc:title>
  <dc:creator>Zosia Rostoian</dc:creator>
  <cp:lastModifiedBy>Zosia Rostoian</cp:lastModifiedBy>
  <cp:revision>13</cp:revision>
  <cp:lastPrinted>2016-06-30T19:25:54Z</cp:lastPrinted>
  <dcterms:created xsi:type="dcterms:W3CDTF">2019-08-05T22:16:04Z</dcterms:created>
  <dcterms:modified xsi:type="dcterms:W3CDTF">2019-08-30T21:52:02Z</dcterms:modified>
</cp:coreProperties>
</file>