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73" autoAdjust="0"/>
    <p:restoredTop sz="94660"/>
  </p:normalViewPr>
  <p:slideViewPr>
    <p:cSldViewPr snapToGrid="0" snapToObjects="1">
      <p:cViewPr>
        <p:scale>
          <a:sx n="300" d="100"/>
          <a:sy n="300" d="100"/>
        </p:scale>
        <p:origin x="2520" y="6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1066F-13B0-8544-AA9C-DEA30376E4AC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AE1390-F3E4-9649-922D-4FBC4B109D00}">
      <dgm:prSet phldrT="[Text]"/>
      <dgm:spPr/>
      <dgm:t>
        <a:bodyPr/>
        <a:lstStyle/>
        <a:p>
          <a:r>
            <a:rPr lang="en-US" dirty="0" smtClean="0"/>
            <a:t>March </a:t>
          </a:r>
          <a:r>
            <a:rPr lang="en-US" smtClean="0"/>
            <a:t>24 </a:t>
          </a:r>
        </a:p>
        <a:p>
          <a:r>
            <a:rPr lang="en-US" smtClean="0"/>
            <a:t>Proposals </a:t>
          </a:r>
          <a:r>
            <a:rPr lang="en-US" dirty="0" smtClean="0"/>
            <a:t>Submitted</a:t>
          </a:r>
          <a:endParaRPr lang="en-US" dirty="0"/>
        </a:p>
      </dgm:t>
    </dgm:pt>
    <dgm:pt modelId="{F39F85D8-41B5-9D43-84A9-D0D3604B1F49}" type="parTrans" cxnId="{5CB33086-976F-F240-8C4F-9C17AA659BB6}">
      <dgm:prSet/>
      <dgm:spPr/>
      <dgm:t>
        <a:bodyPr/>
        <a:lstStyle/>
        <a:p>
          <a:endParaRPr lang="en-US"/>
        </a:p>
      </dgm:t>
    </dgm:pt>
    <dgm:pt modelId="{4DD77725-1A66-1342-A702-0D9D8DB6212A}" type="sibTrans" cxnId="{5CB33086-976F-F240-8C4F-9C17AA659BB6}">
      <dgm:prSet/>
      <dgm:spPr/>
      <dgm:t>
        <a:bodyPr/>
        <a:lstStyle/>
        <a:p>
          <a:endParaRPr lang="en-US"/>
        </a:p>
      </dgm:t>
    </dgm:pt>
    <dgm:pt modelId="{C18B4F65-D1F2-4F4E-8CCC-5C09DBFA794F}">
      <dgm:prSet phldrT="[Text]"/>
      <dgm:spPr/>
      <dgm:t>
        <a:bodyPr/>
        <a:lstStyle/>
        <a:p>
          <a:r>
            <a:rPr lang="en-US" dirty="0" err="1" smtClean="0"/>
            <a:t>Labwides</a:t>
          </a:r>
          <a:endParaRPr lang="en-US" dirty="0"/>
        </a:p>
      </dgm:t>
    </dgm:pt>
    <dgm:pt modelId="{64AE9718-B255-7A45-B34B-A3F596C84A09}" type="parTrans" cxnId="{5FF46369-6DDE-5341-B36E-548919E4F6D1}">
      <dgm:prSet/>
      <dgm:spPr/>
      <dgm:t>
        <a:bodyPr/>
        <a:lstStyle/>
        <a:p>
          <a:endParaRPr lang="en-US"/>
        </a:p>
      </dgm:t>
    </dgm:pt>
    <dgm:pt modelId="{BE80DDFE-589B-2F48-A6BE-BCE780F8B2C7}" type="sibTrans" cxnId="{5FF46369-6DDE-5341-B36E-548919E4F6D1}">
      <dgm:prSet/>
      <dgm:spPr/>
      <dgm:t>
        <a:bodyPr/>
        <a:lstStyle/>
        <a:p>
          <a:endParaRPr lang="en-US"/>
        </a:p>
      </dgm:t>
    </dgm:pt>
    <dgm:pt modelId="{A2F648ED-8C3F-A642-BC9F-695DBF744ECA}">
      <dgm:prSet phldrT="[Text]"/>
      <dgm:spPr/>
      <dgm:t>
        <a:bodyPr/>
        <a:lstStyle/>
        <a:p>
          <a:r>
            <a:rPr lang="en-US" dirty="0" smtClean="0"/>
            <a:t>April 3 </a:t>
          </a:r>
        </a:p>
        <a:p>
          <a:r>
            <a:rPr lang="en-US" dirty="0" smtClean="0"/>
            <a:t>Area Review</a:t>
          </a:r>
          <a:endParaRPr lang="en-US" dirty="0"/>
        </a:p>
      </dgm:t>
    </dgm:pt>
    <dgm:pt modelId="{6E66B803-2653-4045-85F5-8ADDECF769EF}" type="parTrans" cxnId="{4862763F-84E5-894B-BB11-6B7F359CC820}">
      <dgm:prSet/>
      <dgm:spPr/>
      <dgm:t>
        <a:bodyPr/>
        <a:lstStyle/>
        <a:p>
          <a:endParaRPr lang="en-US"/>
        </a:p>
      </dgm:t>
    </dgm:pt>
    <dgm:pt modelId="{7801DA1E-5D49-0445-A072-EEB8435B997F}" type="sibTrans" cxnId="{4862763F-84E5-894B-BB11-6B7F359CC820}">
      <dgm:prSet/>
      <dgm:spPr/>
      <dgm:t>
        <a:bodyPr/>
        <a:lstStyle/>
        <a:p>
          <a:endParaRPr lang="en-US"/>
        </a:p>
      </dgm:t>
    </dgm:pt>
    <dgm:pt modelId="{FFE517BC-6238-FE4C-A239-1529C6469C22}">
      <dgm:prSet phldrT="[Text]"/>
      <dgm:spPr/>
      <dgm:t>
        <a:bodyPr/>
        <a:lstStyle/>
        <a:p>
          <a:r>
            <a:rPr lang="en-US" dirty="0" smtClean="0"/>
            <a:t>Early Career (ECD)</a:t>
          </a:r>
          <a:endParaRPr lang="en-US" dirty="0"/>
        </a:p>
      </dgm:t>
    </dgm:pt>
    <dgm:pt modelId="{0608043D-68E9-2B4D-A98B-75014CA48A48}" type="parTrans" cxnId="{354A6304-FEF5-D048-8DBE-79D2807BB567}">
      <dgm:prSet/>
      <dgm:spPr/>
      <dgm:t>
        <a:bodyPr/>
        <a:lstStyle/>
        <a:p>
          <a:endParaRPr lang="en-US"/>
        </a:p>
      </dgm:t>
    </dgm:pt>
    <dgm:pt modelId="{3EB4790E-1FD8-ED4D-B043-BDB1134698B4}" type="sibTrans" cxnId="{354A6304-FEF5-D048-8DBE-79D2807BB567}">
      <dgm:prSet/>
      <dgm:spPr/>
      <dgm:t>
        <a:bodyPr/>
        <a:lstStyle/>
        <a:p>
          <a:endParaRPr lang="en-US"/>
        </a:p>
      </dgm:t>
    </dgm:pt>
    <dgm:pt modelId="{3090A8F5-119B-CF4B-B967-38084BC747F8}">
      <dgm:prSet phldrT="[Text]"/>
      <dgm:spPr/>
      <dgm:t>
        <a:bodyPr/>
        <a:lstStyle/>
        <a:p>
          <a:r>
            <a:rPr lang="en-US" dirty="0" smtClean="0"/>
            <a:t>April 3</a:t>
          </a:r>
        </a:p>
        <a:p>
          <a:r>
            <a:rPr lang="en-US" dirty="0" smtClean="0"/>
            <a:t>Area Review</a:t>
          </a:r>
          <a:endParaRPr lang="en-US" dirty="0"/>
        </a:p>
      </dgm:t>
    </dgm:pt>
    <dgm:pt modelId="{42D1CE10-D711-BF4F-ADD9-E05A074DEECF}" type="parTrans" cxnId="{931DC61E-666F-9A41-8D59-229D92314299}">
      <dgm:prSet/>
      <dgm:spPr/>
      <dgm:t>
        <a:bodyPr/>
        <a:lstStyle/>
        <a:p>
          <a:endParaRPr lang="en-US"/>
        </a:p>
      </dgm:t>
    </dgm:pt>
    <dgm:pt modelId="{9BD802AF-FF2D-734E-94BA-F2C56DB539B5}" type="sibTrans" cxnId="{931DC61E-666F-9A41-8D59-229D92314299}">
      <dgm:prSet/>
      <dgm:spPr/>
      <dgm:t>
        <a:bodyPr/>
        <a:lstStyle/>
        <a:p>
          <a:endParaRPr lang="en-US"/>
        </a:p>
      </dgm:t>
    </dgm:pt>
    <dgm:pt modelId="{EB7C8EB5-8B3C-3540-8644-5C0A43C709A7}">
      <dgm:prSet phldrT="[Text]"/>
      <dgm:spPr/>
      <dgm:t>
        <a:bodyPr/>
        <a:lstStyle/>
        <a:p>
          <a:r>
            <a:rPr lang="en-US" dirty="0" smtClean="0"/>
            <a:t>Area</a:t>
          </a:r>
          <a:endParaRPr lang="en-US" dirty="0"/>
        </a:p>
      </dgm:t>
    </dgm:pt>
    <dgm:pt modelId="{49BA0568-BE4C-8F47-BF88-E32B1BE98E51}" type="parTrans" cxnId="{E7B849D6-731E-C445-AD52-525D5BB25A4E}">
      <dgm:prSet/>
      <dgm:spPr/>
      <dgm:t>
        <a:bodyPr/>
        <a:lstStyle/>
        <a:p>
          <a:endParaRPr lang="en-US"/>
        </a:p>
      </dgm:t>
    </dgm:pt>
    <dgm:pt modelId="{A707735E-35C5-1440-9840-D5EE2E348E59}" type="sibTrans" cxnId="{E7B849D6-731E-C445-AD52-525D5BB25A4E}">
      <dgm:prSet/>
      <dgm:spPr/>
      <dgm:t>
        <a:bodyPr/>
        <a:lstStyle/>
        <a:p>
          <a:endParaRPr lang="en-US"/>
        </a:p>
      </dgm:t>
    </dgm:pt>
    <dgm:pt modelId="{ACBB94F4-DE8F-744E-8A76-27C319DF5933}">
      <dgm:prSet phldrT="[Text]"/>
      <dgm:spPr/>
      <dgm:t>
        <a:bodyPr/>
        <a:lstStyle/>
        <a:p>
          <a:r>
            <a:rPr lang="en-US" dirty="0" smtClean="0"/>
            <a:t>April 4</a:t>
          </a:r>
        </a:p>
        <a:p>
          <a:r>
            <a:rPr lang="en-US" dirty="0" smtClean="0"/>
            <a:t>Area Review</a:t>
          </a:r>
          <a:endParaRPr lang="en-US" dirty="0"/>
        </a:p>
      </dgm:t>
    </dgm:pt>
    <dgm:pt modelId="{47BF418D-8B64-5348-AB08-C0FE2CEA2DCA}" type="parTrans" cxnId="{8914E184-3C70-0348-A039-0E5670F17EA1}">
      <dgm:prSet/>
      <dgm:spPr/>
      <dgm:t>
        <a:bodyPr/>
        <a:lstStyle/>
        <a:p>
          <a:endParaRPr lang="en-US"/>
        </a:p>
      </dgm:t>
    </dgm:pt>
    <dgm:pt modelId="{E7BF1CF1-E021-FA45-B7AC-0B3DE3D6B002}" type="sibTrans" cxnId="{8914E184-3C70-0348-A039-0E5670F17EA1}">
      <dgm:prSet/>
      <dgm:spPr/>
      <dgm:t>
        <a:bodyPr/>
        <a:lstStyle/>
        <a:p>
          <a:endParaRPr lang="en-US"/>
        </a:p>
      </dgm:t>
    </dgm:pt>
    <dgm:pt modelId="{D7BF915B-11D4-7E4C-B288-46F9F4443473}">
      <dgm:prSet phldrT="[Text]"/>
      <dgm:spPr/>
      <dgm:t>
        <a:bodyPr/>
        <a:lstStyle/>
        <a:p>
          <a:r>
            <a:rPr lang="en-US" dirty="0" smtClean="0"/>
            <a:t>May 1 </a:t>
          </a:r>
        </a:p>
        <a:p>
          <a:r>
            <a:rPr lang="en-US" dirty="0" smtClean="0"/>
            <a:t>ALD POCs send list of </a:t>
          </a:r>
          <a:r>
            <a:rPr lang="en-US" dirty="0" err="1" smtClean="0"/>
            <a:t>finalisis</a:t>
          </a:r>
          <a:r>
            <a:rPr lang="en-US" dirty="0" smtClean="0"/>
            <a:t> to Director</a:t>
          </a:r>
        </a:p>
      </dgm:t>
    </dgm:pt>
    <dgm:pt modelId="{E378E550-FF2B-6245-9AFD-B5451453A747}" type="parTrans" cxnId="{B46A7F4F-B432-C34E-AEBF-40EEEB3A706A}">
      <dgm:prSet/>
      <dgm:spPr/>
      <dgm:t>
        <a:bodyPr/>
        <a:lstStyle/>
        <a:p>
          <a:endParaRPr lang="en-US"/>
        </a:p>
      </dgm:t>
    </dgm:pt>
    <dgm:pt modelId="{D9F7C4F9-FEDA-584F-BBB9-305AD2D5654A}" type="sibTrans" cxnId="{B46A7F4F-B432-C34E-AEBF-40EEEB3A706A}">
      <dgm:prSet/>
      <dgm:spPr/>
      <dgm:t>
        <a:bodyPr/>
        <a:lstStyle/>
        <a:p>
          <a:endParaRPr lang="en-US"/>
        </a:p>
      </dgm:t>
    </dgm:pt>
    <dgm:pt modelId="{BEE96DCB-5D71-6A45-B673-02D8170F618C}">
      <dgm:prSet phldrT="[Text]"/>
      <dgm:spPr/>
      <dgm:t>
        <a:bodyPr/>
        <a:lstStyle/>
        <a:p>
          <a:r>
            <a:rPr lang="en-US" dirty="0" smtClean="0"/>
            <a:t>May 1 </a:t>
          </a:r>
        </a:p>
        <a:p>
          <a:r>
            <a:rPr lang="en-US" dirty="0" smtClean="0"/>
            <a:t>ALD </a:t>
          </a:r>
          <a:r>
            <a:rPr lang="en-US" smtClean="0"/>
            <a:t>sends names of 2 </a:t>
          </a:r>
          <a:r>
            <a:rPr lang="en-US" dirty="0" smtClean="0"/>
            <a:t>finalists to Lab Director</a:t>
          </a:r>
          <a:endParaRPr lang="en-US" dirty="0"/>
        </a:p>
      </dgm:t>
    </dgm:pt>
    <dgm:pt modelId="{38D2D5D4-FF34-BC44-B517-5F4DA65BC2A0}" type="parTrans" cxnId="{F74A9BF1-62AB-C64B-9191-460AF08FF7F9}">
      <dgm:prSet/>
      <dgm:spPr/>
      <dgm:t>
        <a:bodyPr/>
        <a:lstStyle/>
        <a:p>
          <a:endParaRPr lang="en-US"/>
        </a:p>
      </dgm:t>
    </dgm:pt>
    <dgm:pt modelId="{51C292D9-EA62-344B-A2E8-E0BE2749815E}" type="sibTrans" cxnId="{F74A9BF1-62AB-C64B-9191-460AF08FF7F9}">
      <dgm:prSet/>
      <dgm:spPr/>
      <dgm:t>
        <a:bodyPr/>
        <a:lstStyle/>
        <a:p>
          <a:endParaRPr lang="en-US"/>
        </a:p>
      </dgm:t>
    </dgm:pt>
    <dgm:pt modelId="{F0083716-D52A-B54B-98DA-1C4E44D0877D}">
      <dgm:prSet phldrT="[Text]"/>
      <dgm:spPr/>
      <dgm:t>
        <a:bodyPr/>
        <a:lstStyle/>
        <a:p>
          <a:r>
            <a:rPr lang="en-US" dirty="0" smtClean="0"/>
            <a:t>May 15 </a:t>
          </a:r>
        </a:p>
        <a:p>
          <a:r>
            <a:rPr lang="en-US" dirty="0" smtClean="0"/>
            <a:t>Finalists and ALD present to Lab Director</a:t>
          </a:r>
          <a:endParaRPr lang="en-US" dirty="0"/>
        </a:p>
      </dgm:t>
    </dgm:pt>
    <dgm:pt modelId="{174784C9-E51F-824A-82F4-7573494769B9}" type="parTrans" cxnId="{A230AA2F-D76A-C043-88C5-CD4913CFE01C}">
      <dgm:prSet/>
      <dgm:spPr/>
      <dgm:t>
        <a:bodyPr/>
        <a:lstStyle/>
        <a:p>
          <a:endParaRPr lang="en-US"/>
        </a:p>
      </dgm:t>
    </dgm:pt>
    <dgm:pt modelId="{99078CF0-65A8-0B40-8A7E-182670721510}" type="sibTrans" cxnId="{A230AA2F-D76A-C043-88C5-CD4913CFE01C}">
      <dgm:prSet/>
      <dgm:spPr/>
      <dgm:t>
        <a:bodyPr/>
        <a:lstStyle/>
        <a:p>
          <a:endParaRPr lang="en-US"/>
        </a:p>
      </dgm:t>
    </dgm:pt>
    <dgm:pt modelId="{AA2787C4-7839-3645-8E19-BD7F02AF1118}">
      <dgm:prSet phldrT="[Text]"/>
      <dgm:spPr/>
      <dgm:t>
        <a:bodyPr/>
        <a:lstStyle/>
        <a:p>
          <a:r>
            <a:rPr lang="en-US" dirty="0" smtClean="0"/>
            <a:t>May 1 </a:t>
          </a:r>
        </a:p>
        <a:p>
          <a:r>
            <a:rPr lang="en-US" dirty="0" smtClean="0"/>
            <a:t>ALD sends list of finalists to Lab Director</a:t>
          </a:r>
          <a:endParaRPr lang="en-US" dirty="0"/>
        </a:p>
      </dgm:t>
    </dgm:pt>
    <dgm:pt modelId="{B2277E3B-84C0-6C44-9E0C-52AB46106465}" type="parTrans" cxnId="{4A187927-36BE-2041-A4F8-DD1AEBFD7247}">
      <dgm:prSet/>
      <dgm:spPr/>
      <dgm:t>
        <a:bodyPr/>
        <a:lstStyle/>
        <a:p>
          <a:endParaRPr lang="en-US"/>
        </a:p>
      </dgm:t>
    </dgm:pt>
    <dgm:pt modelId="{7815358D-953D-2C42-A316-81B86F1C2F54}" type="sibTrans" cxnId="{4A187927-36BE-2041-A4F8-DD1AEBFD7247}">
      <dgm:prSet/>
      <dgm:spPr/>
      <dgm:t>
        <a:bodyPr/>
        <a:lstStyle/>
        <a:p>
          <a:endParaRPr lang="en-US"/>
        </a:p>
      </dgm:t>
    </dgm:pt>
    <dgm:pt modelId="{41BD4BF5-649B-AD47-80AB-EF2DA03E71A9}">
      <dgm:prSet phldrT="[Text]"/>
      <dgm:spPr/>
      <dgm:t>
        <a:bodyPr/>
        <a:lstStyle/>
        <a:p>
          <a:r>
            <a:rPr lang="en-US" dirty="0" smtClean="0"/>
            <a:t>May 16 </a:t>
          </a:r>
        </a:p>
        <a:p>
          <a:r>
            <a:rPr lang="en-US" dirty="0" smtClean="0"/>
            <a:t>Division Director presents Area finalist to Director</a:t>
          </a:r>
          <a:endParaRPr lang="en-US" dirty="0"/>
        </a:p>
      </dgm:t>
    </dgm:pt>
    <dgm:pt modelId="{AEDC0888-8445-544E-B4F7-4503B5A4A2A6}" type="parTrans" cxnId="{D1E6AF70-7273-5C43-9D95-28157040DBA7}">
      <dgm:prSet/>
      <dgm:spPr/>
      <dgm:t>
        <a:bodyPr/>
        <a:lstStyle/>
        <a:p>
          <a:endParaRPr lang="en-US"/>
        </a:p>
      </dgm:t>
    </dgm:pt>
    <dgm:pt modelId="{96953B3C-794A-F74B-BBC7-6FDF82CDBB33}" type="sibTrans" cxnId="{D1E6AF70-7273-5C43-9D95-28157040DBA7}">
      <dgm:prSet/>
      <dgm:spPr/>
      <dgm:t>
        <a:bodyPr/>
        <a:lstStyle/>
        <a:p>
          <a:endParaRPr lang="en-US"/>
        </a:p>
      </dgm:t>
    </dgm:pt>
    <dgm:pt modelId="{7FABCA89-F423-C44F-B039-6861E6AD4EAE}">
      <dgm:prSet phldrT="[Text]"/>
      <dgm:spPr/>
      <dgm:t>
        <a:bodyPr/>
        <a:lstStyle/>
        <a:p>
          <a:r>
            <a:rPr lang="en-US" dirty="0" smtClean="0"/>
            <a:t>May 15 </a:t>
          </a:r>
        </a:p>
        <a:p>
          <a:r>
            <a:rPr lang="en-US" dirty="0" smtClean="0"/>
            <a:t>ALD and PIs present finalists to Lab Director</a:t>
          </a:r>
          <a:endParaRPr lang="en-US" dirty="0"/>
        </a:p>
      </dgm:t>
    </dgm:pt>
    <dgm:pt modelId="{BCB4B884-44BD-DA45-AEBA-E6E652B6DF08}" type="parTrans" cxnId="{CD6A7D9F-8D91-9C4C-A713-AB409F301A68}">
      <dgm:prSet/>
      <dgm:spPr/>
      <dgm:t>
        <a:bodyPr/>
        <a:lstStyle/>
        <a:p>
          <a:endParaRPr lang="en-US"/>
        </a:p>
      </dgm:t>
    </dgm:pt>
    <dgm:pt modelId="{C8048BAE-6FF7-354C-98F4-9A5E075D5DD8}" type="sibTrans" cxnId="{CD6A7D9F-8D91-9C4C-A713-AB409F301A68}">
      <dgm:prSet/>
      <dgm:spPr/>
      <dgm:t>
        <a:bodyPr/>
        <a:lstStyle/>
        <a:p>
          <a:endParaRPr lang="en-US"/>
        </a:p>
      </dgm:t>
    </dgm:pt>
    <dgm:pt modelId="{E5DAF9D6-CD02-C94B-A5D7-39381E7590CC}">
      <dgm:prSet phldrT="[Text]"/>
      <dgm:spPr/>
      <dgm:t>
        <a:bodyPr/>
        <a:lstStyle/>
        <a:p>
          <a:r>
            <a:rPr lang="en-US" dirty="0" smtClean="0"/>
            <a:t>Dec 18 </a:t>
          </a:r>
        </a:p>
        <a:p>
          <a:r>
            <a:rPr lang="en-US" dirty="0" smtClean="0"/>
            <a:t>LDRD Call Announced</a:t>
          </a:r>
          <a:endParaRPr lang="en-US" dirty="0"/>
        </a:p>
      </dgm:t>
    </dgm:pt>
    <dgm:pt modelId="{D1D99076-FC45-F24B-A72F-98402FA37A93}" type="parTrans" cxnId="{5DFD1321-47DA-844B-80B4-466A3530A336}">
      <dgm:prSet/>
      <dgm:spPr/>
      <dgm:t>
        <a:bodyPr/>
        <a:lstStyle/>
        <a:p>
          <a:endParaRPr lang="en-US"/>
        </a:p>
      </dgm:t>
    </dgm:pt>
    <dgm:pt modelId="{6C64B297-A304-ED4F-9C59-3585A6733D5C}" type="sibTrans" cxnId="{5DFD1321-47DA-844B-80B4-466A3530A336}">
      <dgm:prSet/>
      <dgm:spPr/>
      <dgm:t>
        <a:bodyPr/>
        <a:lstStyle/>
        <a:p>
          <a:endParaRPr lang="en-US"/>
        </a:p>
      </dgm:t>
    </dgm:pt>
    <dgm:pt modelId="{BC1C6EF4-4F8E-BC4B-A7E1-71AEB082DE82}">
      <dgm:prSet phldrT="[Text]"/>
      <dgm:spPr/>
      <dgm:t>
        <a:bodyPr/>
        <a:lstStyle/>
        <a:p>
          <a:r>
            <a:rPr lang="en-US" dirty="0" smtClean="0"/>
            <a:t>Jan-March </a:t>
          </a:r>
        </a:p>
        <a:p>
          <a:r>
            <a:rPr lang="en-US" dirty="0" smtClean="0"/>
            <a:t>Division Review of Draft Proposals</a:t>
          </a:r>
          <a:endParaRPr lang="en-US" dirty="0"/>
        </a:p>
      </dgm:t>
    </dgm:pt>
    <dgm:pt modelId="{B5C89270-40EE-0046-B7E4-D2FF61EDE346}" type="parTrans" cxnId="{6CA4662A-5945-E84A-BBC2-BEC7697A618C}">
      <dgm:prSet/>
      <dgm:spPr/>
      <dgm:t>
        <a:bodyPr/>
        <a:lstStyle/>
        <a:p>
          <a:endParaRPr lang="en-US"/>
        </a:p>
      </dgm:t>
    </dgm:pt>
    <dgm:pt modelId="{8AE50DEC-B726-C145-94C0-4A1491AA60F2}" type="sibTrans" cxnId="{6CA4662A-5945-E84A-BBC2-BEC7697A618C}">
      <dgm:prSet/>
      <dgm:spPr/>
      <dgm:t>
        <a:bodyPr/>
        <a:lstStyle/>
        <a:p>
          <a:endParaRPr lang="en-US"/>
        </a:p>
      </dgm:t>
    </dgm:pt>
    <dgm:pt modelId="{99E22AFA-9766-DC48-BFD6-C1B4D96F5B90}">
      <dgm:prSet phldrT="[Text]"/>
      <dgm:spPr/>
      <dgm:t>
        <a:bodyPr/>
        <a:lstStyle/>
        <a:p>
          <a:r>
            <a:rPr lang="en-US" dirty="0" smtClean="0"/>
            <a:t>July/Aug </a:t>
          </a:r>
        </a:p>
        <a:p>
          <a:r>
            <a:rPr lang="en-US" dirty="0" smtClean="0"/>
            <a:t>Final Decisions from Director</a:t>
          </a:r>
          <a:endParaRPr lang="en-US" dirty="0"/>
        </a:p>
      </dgm:t>
    </dgm:pt>
    <dgm:pt modelId="{A22DBF22-6294-9A49-BF6E-CD00A158A439}" type="parTrans" cxnId="{D6E9AF65-E1A3-6641-8A66-052D041F8F7E}">
      <dgm:prSet/>
      <dgm:spPr/>
      <dgm:t>
        <a:bodyPr/>
        <a:lstStyle/>
        <a:p>
          <a:endParaRPr lang="en-US"/>
        </a:p>
      </dgm:t>
    </dgm:pt>
    <dgm:pt modelId="{6BB19696-5BC0-0849-8E88-3ACB176209C3}" type="sibTrans" cxnId="{D6E9AF65-E1A3-6641-8A66-052D041F8F7E}">
      <dgm:prSet/>
      <dgm:spPr/>
      <dgm:t>
        <a:bodyPr/>
        <a:lstStyle/>
        <a:p>
          <a:endParaRPr lang="en-US"/>
        </a:p>
      </dgm:t>
    </dgm:pt>
    <dgm:pt modelId="{D0E578C9-AFC6-0D4F-934A-E59FA0C92233}">
      <dgm:prSet phldrT="[Text]"/>
      <dgm:spPr/>
      <dgm:t>
        <a:bodyPr/>
        <a:lstStyle/>
        <a:p>
          <a:r>
            <a:rPr lang="en-US" dirty="0" smtClean="0"/>
            <a:t>July/Aug </a:t>
          </a:r>
        </a:p>
        <a:p>
          <a:r>
            <a:rPr lang="en-US" dirty="0" smtClean="0"/>
            <a:t>Final Decisions from Director</a:t>
          </a:r>
          <a:endParaRPr lang="en-US" dirty="0"/>
        </a:p>
      </dgm:t>
    </dgm:pt>
    <dgm:pt modelId="{43E079C1-5131-5F44-BE86-2FCEC25DDB12}" type="parTrans" cxnId="{CA5FFE35-7931-5349-BABA-8B84F091F440}">
      <dgm:prSet/>
      <dgm:spPr/>
      <dgm:t>
        <a:bodyPr/>
        <a:lstStyle/>
        <a:p>
          <a:endParaRPr lang="en-US"/>
        </a:p>
      </dgm:t>
    </dgm:pt>
    <dgm:pt modelId="{E897D335-DD1B-3E4E-8596-AD016B33BB1C}" type="sibTrans" cxnId="{CA5FFE35-7931-5349-BABA-8B84F091F440}">
      <dgm:prSet/>
      <dgm:spPr/>
      <dgm:t>
        <a:bodyPr/>
        <a:lstStyle/>
        <a:p>
          <a:endParaRPr lang="en-US"/>
        </a:p>
      </dgm:t>
    </dgm:pt>
    <dgm:pt modelId="{2D0080E5-129B-084D-9736-0BA233DD4665}">
      <dgm:prSet phldrT="[Text]"/>
      <dgm:spPr/>
      <dgm:t>
        <a:bodyPr/>
        <a:lstStyle/>
        <a:p>
          <a:r>
            <a:rPr lang="en-US" dirty="0" smtClean="0"/>
            <a:t>July/Aug </a:t>
          </a:r>
        </a:p>
        <a:p>
          <a:r>
            <a:rPr lang="en-US" dirty="0" smtClean="0"/>
            <a:t>Final Decisions from Director</a:t>
          </a:r>
          <a:endParaRPr lang="en-US" dirty="0"/>
        </a:p>
      </dgm:t>
    </dgm:pt>
    <dgm:pt modelId="{1CA7DA51-2F0D-2847-AAAE-CCD6EF92D162}" type="parTrans" cxnId="{EE486FB3-4064-DE43-A2E7-5CF5785D5D67}">
      <dgm:prSet/>
      <dgm:spPr/>
      <dgm:t>
        <a:bodyPr/>
        <a:lstStyle/>
        <a:p>
          <a:endParaRPr lang="en-US"/>
        </a:p>
      </dgm:t>
    </dgm:pt>
    <dgm:pt modelId="{E0DDF61A-F294-2A46-8B4B-D62394052EBF}" type="sibTrans" cxnId="{EE486FB3-4064-DE43-A2E7-5CF5785D5D67}">
      <dgm:prSet/>
      <dgm:spPr/>
      <dgm:t>
        <a:bodyPr/>
        <a:lstStyle/>
        <a:p>
          <a:endParaRPr lang="en-US"/>
        </a:p>
      </dgm:t>
    </dgm:pt>
    <dgm:pt modelId="{F16AA9FC-7193-A845-83AE-761AC6709D9F}" type="pres">
      <dgm:prSet presAssocID="{02A1066F-13B0-8544-AA9C-DEA30376E4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8DFAA7-8BFB-B644-A4C7-B21705928D02}" type="pres">
      <dgm:prSet presAssocID="{E5DAF9D6-CD02-C94B-A5D7-39381E7590CC}" presName="hierRoot1" presStyleCnt="0"/>
      <dgm:spPr/>
    </dgm:pt>
    <dgm:pt modelId="{A66BCFAA-14B8-014B-8B4D-914A31A3DB95}" type="pres">
      <dgm:prSet presAssocID="{E5DAF9D6-CD02-C94B-A5D7-39381E7590CC}" presName="composite" presStyleCnt="0"/>
      <dgm:spPr/>
    </dgm:pt>
    <dgm:pt modelId="{DF9D64CF-C8C0-EC4C-9360-597059B07D9D}" type="pres">
      <dgm:prSet presAssocID="{E5DAF9D6-CD02-C94B-A5D7-39381E7590CC}" presName="background" presStyleLbl="node0" presStyleIdx="0" presStyleCnt="1"/>
      <dgm:spPr/>
    </dgm:pt>
    <dgm:pt modelId="{3CA61809-CEB9-1441-AE6F-BC062F0EE46D}" type="pres">
      <dgm:prSet presAssocID="{E5DAF9D6-CD02-C94B-A5D7-39381E7590C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C6A1B-9E04-D840-9169-A5205859357B}" type="pres">
      <dgm:prSet presAssocID="{E5DAF9D6-CD02-C94B-A5D7-39381E7590CC}" presName="hierChild2" presStyleCnt="0"/>
      <dgm:spPr/>
    </dgm:pt>
    <dgm:pt modelId="{269DE6F4-90A5-104C-8084-019042243CBA}" type="pres">
      <dgm:prSet presAssocID="{B5C89270-40EE-0046-B7E4-D2FF61EDE346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EA5A48C-D18D-E14B-A380-21C89B2C94BE}" type="pres">
      <dgm:prSet presAssocID="{BC1C6EF4-4F8E-BC4B-A7E1-71AEB082DE82}" presName="hierRoot2" presStyleCnt="0"/>
      <dgm:spPr/>
    </dgm:pt>
    <dgm:pt modelId="{B7FEF1BC-8988-0D42-9F56-203EA6BCBB8F}" type="pres">
      <dgm:prSet presAssocID="{BC1C6EF4-4F8E-BC4B-A7E1-71AEB082DE82}" presName="composite2" presStyleCnt="0"/>
      <dgm:spPr/>
    </dgm:pt>
    <dgm:pt modelId="{F0CA6E08-2348-1741-928E-347C4AE5C3E9}" type="pres">
      <dgm:prSet presAssocID="{BC1C6EF4-4F8E-BC4B-A7E1-71AEB082DE82}" presName="background2" presStyleLbl="node2" presStyleIdx="0" presStyleCnt="1"/>
      <dgm:spPr/>
    </dgm:pt>
    <dgm:pt modelId="{B8D4F240-DAEF-9841-B64E-2A2F5B191ECB}" type="pres">
      <dgm:prSet presAssocID="{BC1C6EF4-4F8E-BC4B-A7E1-71AEB082DE82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44F6F-D86C-B04D-8DA8-D97B61C6021D}" type="pres">
      <dgm:prSet presAssocID="{BC1C6EF4-4F8E-BC4B-A7E1-71AEB082DE82}" presName="hierChild3" presStyleCnt="0"/>
      <dgm:spPr/>
    </dgm:pt>
    <dgm:pt modelId="{F6E9A822-1A98-6742-9376-7294A0C7996F}" type="pres">
      <dgm:prSet presAssocID="{F39F85D8-41B5-9D43-84A9-D0D3604B1F49}" presName="Name17" presStyleLbl="parChTrans1D3" presStyleIdx="0" presStyleCnt="1"/>
      <dgm:spPr/>
      <dgm:t>
        <a:bodyPr/>
        <a:lstStyle/>
        <a:p>
          <a:endParaRPr lang="en-US"/>
        </a:p>
      </dgm:t>
    </dgm:pt>
    <dgm:pt modelId="{5720F41E-C103-CD48-99CA-C731D27C2306}" type="pres">
      <dgm:prSet presAssocID="{26AE1390-F3E4-9649-922D-4FBC4B109D00}" presName="hierRoot3" presStyleCnt="0"/>
      <dgm:spPr/>
    </dgm:pt>
    <dgm:pt modelId="{EB10666F-0EA4-AF46-A06F-48A3A46BE221}" type="pres">
      <dgm:prSet presAssocID="{26AE1390-F3E4-9649-922D-4FBC4B109D00}" presName="composite3" presStyleCnt="0"/>
      <dgm:spPr/>
    </dgm:pt>
    <dgm:pt modelId="{9CA77B47-BCC5-104D-A546-144C26B444D2}" type="pres">
      <dgm:prSet presAssocID="{26AE1390-F3E4-9649-922D-4FBC4B109D00}" presName="background3" presStyleLbl="node3" presStyleIdx="0" presStyleCnt="1"/>
      <dgm:spPr/>
    </dgm:pt>
    <dgm:pt modelId="{A2BCA8C3-88C9-1142-9208-80E39FA0CF9A}" type="pres">
      <dgm:prSet presAssocID="{26AE1390-F3E4-9649-922D-4FBC4B109D00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0EE62-74A2-9247-8DCB-D9FF5BEC19F0}" type="pres">
      <dgm:prSet presAssocID="{26AE1390-F3E4-9649-922D-4FBC4B109D00}" presName="hierChild4" presStyleCnt="0"/>
      <dgm:spPr/>
    </dgm:pt>
    <dgm:pt modelId="{524C41C1-1E76-E44A-8284-1B0C98A32753}" type="pres">
      <dgm:prSet presAssocID="{64AE9718-B255-7A45-B34B-A3F596C84A09}" presName="Name23" presStyleLbl="parChTrans1D4" presStyleIdx="0" presStyleCnt="15"/>
      <dgm:spPr/>
      <dgm:t>
        <a:bodyPr/>
        <a:lstStyle/>
        <a:p>
          <a:endParaRPr lang="en-US"/>
        </a:p>
      </dgm:t>
    </dgm:pt>
    <dgm:pt modelId="{8FFD9E69-1613-EA41-8D16-04082786AD33}" type="pres">
      <dgm:prSet presAssocID="{C18B4F65-D1F2-4F4E-8CCC-5C09DBFA794F}" presName="hierRoot4" presStyleCnt="0"/>
      <dgm:spPr/>
    </dgm:pt>
    <dgm:pt modelId="{ADFEAE42-320C-D943-B054-3939FEEEE4DB}" type="pres">
      <dgm:prSet presAssocID="{C18B4F65-D1F2-4F4E-8CCC-5C09DBFA794F}" presName="composite4" presStyleCnt="0"/>
      <dgm:spPr/>
    </dgm:pt>
    <dgm:pt modelId="{EA59B299-4F02-A444-B7B7-FE78933266C2}" type="pres">
      <dgm:prSet presAssocID="{C18B4F65-D1F2-4F4E-8CCC-5C09DBFA794F}" presName="background4" presStyleLbl="node4" presStyleIdx="0" presStyleCnt="15"/>
      <dgm:spPr/>
    </dgm:pt>
    <dgm:pt modelId="{5E2DEA2A-0F00-6445-AF1A-12171885E1F1}" type="pres">
      <dgm:prSet presAssocID="{C18B4F65-D1F2-4F4E-8CCC-5C09DBFA794F}" presName="text4" presStyleLbl="fgAcc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17762-E0F5-4A42-B944-62FCA45EB987}" type="pres">
      <dgm:prSet presAssocID="{C18B4F65-D1F2-4F4E-8CCC-5C09DBFA794F}" presName="hierChild5" presStyleCnt="0"/>
      <dgm:spPr/>
    </dgm:pt>
    <dgm:pt modelId="{50F4D80E-9904-1243-B950-485AC0D1F337}" type="pres">
      <dgm:prSet presAssocID="{6E66B803-2653-4045-85F5-8ADDECF769EF}" presName="Name23" presStyleLbl="parChTrans1D4" presStyleIdx="1" presStyleCnt="15"/>
      <dgm:spPr/>
      <dgm:t>
        <a:bodyPr/>
        <a:lstStyle/>
        <a:p>
          <a:endParaRPr lang="en-US"/>
        </a:p>
      </dgm:t>
    </dgm:pt>
    <dgm:pt modelId="{76EBCE15-1942-154E-B01F-8DADF270BD22}" type="pres">
      <dgm:prSet presAssocID="{A2F648ED-8C3F-A642-BC9F-695DBF744ECA}" presName="hierRoot4" presStyleCnt="0"/>
      <dgm:spPr/>
    </dgm:pt>
    <dgm:pt modelId="{BDBA2CF6-0329-E04C-927E-5F3C326556E9}" type="pres">
      <dgm:prSet presAssocID="{A2F648ED-8C3F-A642-BC9F-695DBF744ECA}" presName="composite4" presStyleCnt="0"/>
      <dgm:spPr/>
    </dgm:pt>
    <dgm:pt modelId="{327B190F-6C5A-8442-A909-7386FB6388C5}" type="pres">
      <dgm:prSet presAssocID="{A2F648ED-8C3F-A642-BC9F-695DBF744ECA}" presName="background4" presStyleLbl="node4" presStyleIdx="1" presStyleCnt="15"/>
      <dgm:spPr/>
    </dgm:pt>
    <dgm:pt modelId="{F8BF793A-43AC-E049-A4D5-92ECC1EE4ACB}" type="pres">
      <dgm:prSet presAssocID="{A2F648ED-8C3F-A642-BC9F-695DBF744ECA}" presName="text4" presStyleLbl="fgAcc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ADCDF1-88E6-3642-B8C0-4511469EECF4}" type="pres">
      <dgm:prSet presAssocID="{A2F648ED-8C3F-A642-BC9F-695DBF744ECA}" presName="hierChild5" presStyleCnt="0"/>
      <dgm:spPr/>
    </dgm:pt>
    <dgm:pt modelId="{4EB92198-FD06-324A-925B-05B0413D822E}" type="pres">
      <dgm:prSet presAssocID="{E378E550-FF2B-6245-9AFD-B5451453A747}" presName="Name23" presStyleLbl="parChTrans1D4" presStyleIdx="2" presStyleCnt="15"/>
      <dgm:spPr/>
      <dgm:t>
        <a:bodyPr/>
        <a:lstStyle/>
        <a:p>
          <a:endParaRPr lang="en-US"/>
        </a:p>
      </dgm:t>
    </dgm:pt>
    <dgm:pt modelId="{B5BA48CB-1EDC-5349-9E2E-FF001A9057B4}" type="pres">
      <dgm:prSet presAssocID="{D7BF915B-11D4-7E4C-B288-46F9F4443473}" presName="hierRoot4" presStyleCnt="0"/>
      <dgm:spPr/>
    </dgm:pt>
    <dgm:pt modelId="{4CF6F78B-69E0-6246-A246-EDDDFBD8925D}" type="pres">
      <dgm:prSet presAssocID="{D7BF915B-11D4-7E4C-B288-46F9F4443473}" presName="composite4" presStyleCnt="0"/>
      <dgm:spPr/>
    </dgm:pt>
    <dgm:pt modelId="{9D97938F-C453-0E4B-9E26-EB581D7D6BA4}" type="pres">
      <dgm:prSet presAssocID="{D7BF915B-11D4-7E4C-B288-46F9F4443473}" presName="background4" presStyleLbl="node4" presStyleIdx="2" presStyleCnt="15"/>
      <dgm:spPr/>
    </dgm:pt>
    <dgm:pt modelId="{E69346CD-082A-B04A-BC0C-113A58E1490F}" type="pres">
      <dgm:prSet presAssocID="{D7BF915B-11D4-7E4C-B288-46F9F4443473}" presName="text4" presStyleLbl="fgAcc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F31400-B380-BF4F-BFD0-DF2D9C9439F4}" type="pres">
      <dgm:prSet presAssocID="{D7BF915B-11D4-7E4C-B288-46F9F4443473}" presName="hierChild5" presStyleCnt="0"/>
      <dgm:spPr/>
    </dgm:pt>
    <dgm:pt modelId="{1705EDB3-FDCB-0B43-AA20-5A7EB787A601}" type="pres">
      <dgm:prSet presAssocID="{BCB4B884-44BD-DA45-AEBA-E6E652B6DF08}" presName="Name23" presStyleLbl="parChTrans1D4" presStyleIdx="3" presStyleCnt="15"/>
      <dgm:spPr/>
      <dgm:t>
        <a:bodyPr/>
        <a:lstStyle/>
        <a:p>
          <a:endParaRPr lang="en-US"/>
        </a:p>
      </dgm:t>
    </dgm:pt>
    <dgm:pt modelId="{E44D19B2-C831-F141-A437-ADE8CCC14A4C}" type="pres">
      <dgm:prSet presAssocID="{7FABCA89-F423-C44F-B039-6861E6AD4EAE}" presName="hierRoot4" presStyleCnt="0"/>
      <dgm:spPr/>
    </dgm:pt>
    <dgm:pt modelId="{54A4DC44-3589-E14A-A442-F58894587F9D}" type="pres">
      <dgm:prSet presAssocID="{7FABCA89-F423-C44F-B039-6861E6AD4EAE}" presName="composite4" presStyleCnt="0"/>
      <dgm:spPr/>
    </dgm:pt>
    <dgm:pt modelId="{CDD4F7B7-E1A9-314A-B319-D2F7100EA793}" type="pres">
      <dgm:prSet presAssocID="{7FABCA89-F423-C44F-B039-6861E6AD4EAE}" presName="background4" presStyleLbl="node4" presStyleIdx="3" presStyleCnt="15"/>
      <dgm:spPr/>
    </dgm:pt>
    <dgm:pt modelId="{376A374E-F108-AE41-BC1C-9E6194119965}" type="pres">
      <dgm:prSet presAssocID="{7FABCA89-F423-C44F-B039-6861E6AD4EAE}" presName="text4" presStyleLbl="fgAcc4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832C4-1A56-8D47-ABCC-C93194BD5C06}" type="pres">
      <dgm:prSet presAssocID="{7FABCA89-F423-C44F-B039-6861E6AD4EAE}" presName="hierChild5" presStyleCnt="0"/>
      <dgm:spPr/>
    </dgm:pt>
    <dgm:pt modelId="{B186A9C2-D36E-074B-88B2-F51A934B5EE2}" type="pres">
      <dgm:prSet presAssocID="{A22DBF22-6294-9A49-BF6E-CD00A158A439}" presName="Name23" presStyleLbl="parChTrans1D4" presStyleIdx="4" presStyleCnt="15"/>
      <dgm:spPr/>
      <dgm:t>
        <a:bodyPr/>
        <a:lstStyle/>
        <a:p>
          <a:endParaRPr lang="en-US"/>
        </a:p>
      </dgm:t>
    </dgm:pt>
    <dgm:pt modelId="{5CFBA443-EFAD-7D43-A15E-70F0F14DE000}" type="pres">
      <dgm:prSet presAssocID="{99E22AFA-9766-DC48-BFD6-C1B4D96F5B90}" presName="hierRoot4" presStyleCnt="0"/>
      <dgm:spPr/>
    </dgm:pt>
    <dgm:pt modelId="{0E6589BE-B525-B943-ABE7-06610AA14CBB}" type="pres">
      <dgm:prSet presAssocID="{99E22AFA-9766-DC48-BFD6-C1B4D96F5B90}" presName="composite4" presStyleCnt="0"/>
      <dgm:spPr/>
    </dgm:pt>
    <dgm:pt modelId="{69700330-82C0-B847-9639-6F983FB11C71}" type="pres">
      <dgm:prSet presAssocID="{99E22AFA-9766-DC48-BFD6-C1B4D96F5B90}" presName="background4" presStyleLbl="node4" presStyleIdx="4" presStyleCnt="15"/>
      <dgm:spPr/>
    </dgm:pt>
    <dgm:pt modelId="{7F09740E-F7DA-4741-8680-91901A8E7095}" type="pres">
      <dgm:prSet presAssocID="{99E22AFA-9766-DC48-BFD6-C1B4D96F5B90}" presName="text4" presStyleLbl="fgAcc4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285CB-610D-CC4C-A35E-588D133067BE}" type="pres">
      <dgm:prSet presAssocID="{99E22AFA-9766-DC48-BFD6-C1B4D96F5B90}" presName="hierChild5" presStyleCnt="0"/>
      <dgm:spPr/>
    </dgm:pt>
    <dgm:pt modelId="{A19E63E0-A5F9-494A-A139-737F9D4A9901}" type="pres">
      <dgm:prSet presAssocID="{0608043D-68E9-2B4D-A98B-75014CA48A48}" presName="Name23" presStyleLbl="parChTrans1D4" presStyleIdx="5" presStyleCnt="15"/>
      <dgm:spPr/>
      <dgm:t>
        <a:bodyPr/>
        <a:lstStyle/>
        <a:p>
          <a:endParaRPr lang="en-US"/>
        </a:p>
      </dgm:t>
    </dgm:pt>
    <dgm:pt modelId="{811A6846-92A3-D241-94C9-64C9347EC452}" type="pres">
      <dgm:prSet presAssocID="{FFE517BC-6238-FE4C-A239-1529C6469C22}" presName="hierRoot4" presStyleCnt="0"/>
      <dgm:spPr/>
    </dgm:pt>
    <dgm:pt modelId="{F07A8C8D-D647-6B44-BCE3-8F3D7CCCAA88}" type="pres">
      <dgm:prSet presAssocID="{FFE517BC-6238-FE4C-A239-1529C6469C22}" presName="composite4" presStyleCnt="0"/>
      <dgm:spPr/>
    </dgm:pt>
    <dgm:pt modelId="{1196811A-8D9F-6248-A1BC-1B15E1F35D84}" type="pres">
      <dgm:prSet presAssocID="{FFE517BC-6238-FE4C-A239-1529C6469C22}" presName="background4" presStyleLbl="node4" presStyleIdx="5" presStyleCnt="15"/>
      <dgm:spPr/>
    </dgm:pt>
    <dgm:pt modelId="{B1BDFA3C-03E1-024F-B38E-915F2C2B0EB3}" type="pres">
      <dgm:prSet presAssocID="{FFE517BC-6238-FE4C-A239-1529C6469C22}" presName="text4" presStyleLbl="fgAcc4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21D31C-C97A-C346-9065-13619DD452F4}" type="pres">
      <dgm:prSet presAssocID="{FFE517BC-6238-FE4C-A239-1529C6469C22}" presName="hierChild5" presStyleCnt="0"/>
      <dgm:spPr/>
    </dgm:pt>
    <dgm:pt modelId="{9DD95F1E-B0D3-7246-A6B4-63E8BEA9C36D}" type="pres">
      <dgm:prSet presAssocID="{42D1CE10-D711-BF4F-ADD9-E05A074DEECF}" presName="Name23" presStyleLbl="parChTrans1D4" presStyleIdx="6" presStyleCnt="15"/>
      <dgm:spPr/>
      <dgm:t>
        <a:bodyPr/>
        <a:lstStyle/>
        <a:p>
          <a:endParaRPr lang="en-US"/>
        </a:p>
      </dgm:t>
    </dgm:pt>
    <dgm:pt modelId="{A2E9DF37-13F4-1840-B471-BC28215145EA}" type="pres">
      <dgm:prSet presAssocID="{3090A8F5-119B-CF4B-B967-38084BC747F8}" presName="hierRoot4" presStyleCnt="0"/>
      <dgm:spPr/>
    </dgm:pt>
    <dgm:pt modelId="{9B10D11E-1500-FC49-8CCC-EE88E37E8C60}" type="pres">
      <dgm:prSet presAssocID="{3090A8F5-119B-CF4B-B967-38084BC747F8}" presName="composite4" presStyleCnt="0"/>
      <dgm:spPr/>
    </dgm:pt>
    <dgm:pt modelId="{D762F24E-E51C-804F-BBAA-1919C969F5D3}" type="pres">
      <dgm:prSet presAssocID="{3090A8F5-119B-CF4B-B967-38084BC747F8}" presName="background4" presStyleLbl="node4" presStyleIdx="6" presStyleCnt="15"/>
      <dgm:spPr/>
    </dgm:pt>
    <dgm:pt modelId="{B674E9A7-0261-5F47-B9E1-86CB6A216D07}" type="pres">
      <dgm:prSet presAssocID="{3090A8F5-119B-CF4B-B967-38084BC747F8}" presName="text4" presStyleLbl="fgAcc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220FFE-20A7-734C-ACB0-FEE1A7A03F04}" type="pres">
      <dgm:prSet presAssocID="{3090A8F5-119B-CF4B-B967-38084BC747F8}" presName="hierChild5" presStyleCnt="0"/>
      <dgm:spPr/>
    </dgm:pt>
    <dgm:pt modelId="{45E57567-69D7-5B42-AFA8-A2F4A050A48A}" type="pres">
      <dgm:prSet presAssocID="{38D2D5D4-FF34-BC44-B517-5F4DA65BC2A0}" presName="Name23" presStyleLbl="parChTrans1D4" presStyleIdx="7" presStyleCnt="15"/>
      <dgm:spPr/>
      <dgm:t>
        <a:bodyPr/>
        <a:lstStyle/>
        <a:p>
          <a:endParaRPr lang="en-US"/>
        </a:p>
      </dgm:t>
    </dgm:pt>
    <dgm:pt modelId="{CAB10C5C-2AEE-0440-B03D-46B58C51B318}" type="pres">
      <dgm:prSet presAssocID="{BEE96DCB-5D71-6A45-B673-02D8170F618C}" presName="hierRoot4" presStyleCnt="0"/>
      <dgm:spPr/>
    </dgm:pt>
    <dgm:pt modelId="{5B674D43-EF3C-B949-8AB5-A028F4C29878}" type="pres">
      <dgm:prSet presAssocID="{BEE96DCB-5D71-6A45-B673-02D8170F618C}" presName="composite4" presStyleCnt="0"/>
      <dgm:spPr/>
    </dgm:pt>
    <dgm:pt modelId="{091C6BE1-AA70-0A45-8C38-25B6FBC0F114}" type="pres">
      <dgm:prSet presAssocID="{BEE96DCB-5D71-6A45-B673-02D8170F618C}" presName="background4" presStyleLbl="node4" presStyleIdx="7" presStyleCnt="15"/>
      <dgm:spPr/>
    </dgm:pt>
    <dgm:pt modelId="{BDF3FDB2-53E4-CB40-AB4A-D683E47301EC}" type="pres">
      <dgm:prSet presAssocID="{BEE96DCB-5D71-6A45-B673-02D8170F618C}" presName="text4" presStyleLbl="fgAcc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66E526-72D3-0240-81C0-531F35D1FA06}" type="pres">
      <dgm:prSet presAssocID="{BEE96DCB-5D71-6A45-B673-02D8170F618C}" presName="hierChild5" presStyleCnt="0"/>
      <dgm:spPr/>
    </dgm:pt>
    <dgm:pt modelId="{4262C896-F784-E642-A664-839469E1181A}" type="pres">
      <dgm:prSet presAssocID="{174784C9-E51F-824A-82F4-7573494769B9}" presName="Name23" presStyleLbl="parChTrans1D4" presStyleIdx="8" presStyleCnt="15"/>
      <dgm:spPr/>
      <dgm:t>
        <a:bodyPr/>
        <a:lstStyle/>
        <a:p>
          <a:endParaRPr lang="en-US"/>
        </a:p>
      </dgm:t>
    </dgm:pt>
    <dgm:pt modelId="{0EE475C9-615F-234D-960A-CD971EDE3385}" type="pres">
      <dgm:prSet presAssocID="{F0083716-D52A-B54B-98DA-1C4E44D0877D}" presName="hierRoot4" presStyleCnt="0"/>
      <dgm:spPr/>
    </dgm:pt>
    <dgm:pt modelId="{3C7363E9-A8FD-9143-9BC9-D4F08EE7D982}" type="pres">
      <dgm:prSet presAssocID="{F0083716-D52A-B54B-98DA-1C4E44D0877D}" presName="composite4" presStyleCnt="0"/>
      <dgm:spPr/>
    </dgm:pt>
    <dgm:pt modelId="{222B1534-7BA0-C542-AC7D-F986309BC76B}" type="pres">
      <dgm:prSet presAssocID="{F0083716-D52A-B54B-98DA-1C4E44D0877D}" presName="background4" presStyleLbl="node4" presStyleIdx="8" presStyleCnt="15"/>
      <dgm:spPr/>
    </dgm:pt>
    <dgm:pt modelId="{BAE6413C-7540-2B40-98DC-1F95A0583746}" type="pres">
      <dgm:prSet presAssocID="{F0083716-D52A-B54B-98DA-1C4E44D0877D}" presName="text4" presStyleLbl="fgAcc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31DFAC-9F06-3A45-AAC5-77B282199A89}" type="pres">
      <dgm:prSet presAssocID="{F0083716-D52A-B54B-98DA-1C4E44D0877D}" presName="hierChild5" presStyleCnt="0"/>
      <dgm:spPr/>
    </dgm:pt>
    <dgm:pt modelId="{5E3B23F9-BA30-9144-B34E-B1AA27F6BD88}" type="pres">
      <dgm:prSet presAssocID="{43E079C1-5131-5F44-BE86-2FCEC25DDB12}" presName="Name23" presStyleLbl="parChTrans1D4" presStyleIdx="9" presStyleCnt="15"/>
      <dgm:spPr/>
      <dgm:t>
        <a:bodyPr/>
        <a:lstStyle/>
        <a:p>
          <a:endParaRPr lang="en-US"/>
        </a:p>
      </dgm:t>
    </dgm:pt>
    <dgm:pt modelId="{4C53F377-3955-E64D-ABBE-A27AADAB2CF7}" type="pres">
      <dgm:prSet presAssocID="{D0E578C9-AFC6-0D4F-934A-E59FA0C92233}" presName="hierRoot4" presStyleCnt="0"/>
      <dgm:spPr/>
    </dgm:pt>
    <dgm:pt modelId="{9A4E81FD-F00C-9E4E-AD24-EFEC6968ABBF}" type="pres">
      <dgm:prSet presAssocID="{D0E578C9-AFC6-0D4F-934A-E59FA0C92233}" presName="composite4" presStyleCnt="0"/>
      <dgm:spPr/>
    </dgm:pt>
    <dgm:pt modelId="{7D952C57-4453-0A4B-877D-9EE8D4B22B7B}" type="pres">
      <dgm:prSet presAssocID="{D0E578C9-AFC6-0D4F-934A-E59FA0C92233}" presName="background4" presStyleLbl="node4" presStyleIdx="9" presStyleCnt="15"/>
      <dgm:spPr/>
    </dgm:pt>
    <dgm:pt modelId="{FE6BD4E3-963E-8D42-B592-DAB2342FFEDC}" type="pres">
      <dgm:prSet presAssocID="{D0E578C9-AFC6-0D4F-934A-E59FA0C92233}" presName="text4" presStyleLbl="fgAcc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7350D-156A-1440-A809-18A3AC574F63}" type="pres">
      <dgm:prSet presAssocID="{D0E578C9-AFC6-0D4F-934A-E59FA0C92233}" presName="hierChild5" presStyleCnt="0"/>
      <dgm:spPr/>
    </dgm:pt>
    <dgm:pt modelId="{41B76FB1-9FCF-F849-93B7-2F920CFD90BF}" type="pres">
      <dgm:prSet presAssocID="{49BA0568-BE4C-8F47-BF88-E32B1BE98E51}" presName="Name23" presStyleLbl="parChTrans1D4" presStyleIdx="10" presStyleCnt="15"/>
      <dgm:spPr/>
      <dgm:t>
        <a:bodyPr/>
        <a:lstStyle/>
        <a:p>
          <a:endParaRPr lang="en-US"/>
        </a:p>
      </dgm:t>
    </dgm:pt>
    <dgm:pt modelId="{8A35A870-7AC1-5043-911A-9DF1496F1132}" type="pres">
      <dgm:prSet presAssocID="{EB7C8EB5-8B3C-3540-8644-5C0A43C709A7}" presName="hierRoot4" presStyleCnt="0"/>
      <dgm:spPr/>
    </dgm:pt>
    <dgm:pt modelId="{2B634A9F-4D55-204C-ACC7-E7CEAB9602C1}" type="pres">
      <dgm:prSet presAssocID="{EB7C8EB5-8B3C-3540-8644-5C0A43C709A7}" presName="composite4" presStyleCnt="0"/>
      <dgm:spPr/>
    </dgm:pt>
    <dgm:pt modelId="{5ABA3774-0AB9-8947-8A8B-0371F5293614}" type="pres">
      <dgm:prSet presAssocID="{EB7C8EB5-8B3C-3540-8644-5C0A43C709A7}" presName="background4" presStyleLbl="node4" presStyleIdx="10" presStyleCnt="15"/>
      <dgm:spPr/>
    </dgm:pt>
    <dgm:pt modelId="{9CD20AE8-D52C-984F-8F8A-3A3CD82ACAC2}" type="pres">
      <dgm:prSet presAssocID="{EB7C8EB5-8B3C-3540-8644-5C0A43C709A7}" presName="text4" presStyleLbl="fgAcc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11849-D470-2842-B007-AE482CDB2B8D}" type="pres">
      <dgm:prSet presAssocID="{EB7C8EB5-8B3C-3540-8644-5C0A43C709A7}" presName="hierChild5" presStyleCnt="0"/>
      <dgm:spPr/>
    </dgm:pt>
    <dgm:pt modelId="{6E4AE7DA-DC6C-0449-88AB-BD683C96FD47}" type="pres">
      <dgm:prSet presAssocID="{47BF418D-8B64-5348-AB08-C0FE2CEA2DCA}" presName="Name23" presStyleLbl="parChTrans1D4" presStyleIdx="11" presStyleCnt="15"/>
      <dgm:spPr/>
      <dgm:t>
        <a:bodyPr/>
        <a:lstStyle/>
        <a:p>
          <a:endParaRPr lang="en-US"/>
        </a:p>
      </dgm:t>
    </dgm:pt>
    <dgm:pt modelId="{62A0164A-282F-9046-80F3-B4C56AF18E06}" type="pres">
      <dgm:prSet presAssocID="{ACBB94F4-DE8F-744E-8A76-27C319DF5933}" presName="hierRoot4" presStyleCnt="0"/>
      <dgm:spPr/>
    </dgm:pt>
    <dgm:pt modelId="{7B8E6BA7-4940-BF4E-810C-37421913F478}" type="pres">
      <dgm:prSet presAssocID="{ACBB94F4-DE8F-744E-8A76-27C319DF5933}" presName="composite4" presStyleCnt="0"/>
      <dgm:spPr/>
    </dgm:pt>
    <dgm:pt modelId="{9AB844AE-3DD7-DA4C-A2EB-ED408169D2C7}" type="pres">
      <dgm:prSet presAssocID="{ACBB94F4-DE8F-744E-8A76-27C319DF5933}" presName="background4" presStyleLbl="node4" presStyleIdx="11" presStyleCnt="15"/>
      <dgm:spPr/>
    </dgm:pt>
    <dgm:pt modelId="{B9220896-CEEC-6C4D-8AB2-D8C947C9DB7D}" type="pres">
      <dgm:prSet presAssocID="{ACBB94F4-DE8F-744E-8A76-27C319DF5933}" presName="text4" presStyleLbl="fgAcc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BC2A7-8E25-4C4B-833D-F0ED7C98A360}" type="pres">
      <dgm:prSet presAssocID="{ACBB94F4-DE8F-744E-8A76-27C319DF5933}" presName="hierChild5" presStyleCnt="0"/>
      <dgm:spPr/>
    </dgm:pt>
    <dgm:pt modelId="{5FCBC5AC-A498-EA45-9D4E-DB756BAD36CF}" type="pres">
      <dgm:prSet presAssocID="{B2277E3B-84C0-6C44-9E0C-52AB46106465}" presName="Name23" presStyleLbl="parChTrans1D4" presStyleIdx="12" presStyleCnt="15"/>
      <dgm:spPr/>
      <dgm:t>
        <a:bodyPr/>
        <a:lstStyle/>
        <a:p>
          <a:endParaRPr lang="en-US"/>
        </a:p>
      </dgm:t>
    </dgm:pt>
    <dgm:pt modelId="{712DDF04-3741-C242-9C49-E741CDFA9671}" type="pres">
      <dgm:prSet presAssocID="{AA2787C4-7839-3645-8E19-BD7F02AF1118}" presName="hierRoot4" presStyleCnt="0"/>
      <dgm:spPr/>
    </dgm:pt>
    <dgm:pt modelId="{74F81B05-AF23-8444-823C-E85CB63AD8A9}" type="pres">
      <dgm:prSet presAssocID="{AA2787C4-7839-3645-8E19-BD7F02AF1118}" presName="composite4" presStyleCnt="0"/>
      <dgm:spPr/>
    </dgm:pt>
    <dgm:pt modelId="{D3AE2F02-4DAF-F341-87F1-38B57E484F40}" type="pres">
      <dgm:prSet presAssocID="{AA2787C4-7839-3645-8E19-BD7F02AF1118}" presName="background4" presStyleLbl="node4" presStyleIdx="12" presStyleCnt="15"/>
      <dgm:spPr/>
    </dgm:pt>
    <dgm:pt modelId="{8807E201-C107-B347-BC43-68EAF30C51FF}" type="pres">
      <dgm:prSet presAssocID="{AA2787C4-7839-3645-8E19-BD7F02AF1118}" presName="text4" presStyleLbl="fgAcc4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77E788-EAA4-E744-A457-2CC418EAA3D5}" type="pres">
      <dgm:prSet presAssocID="{AA2787C4-7839-3645-8E19-BD7F02AF1118}" presName="hierChild5" presStyleCnt="0"/>
      <dgm:spPr/>
    </dgm:pt>
    <dgm:pt modelId="{7A7F191F-5234-294C-BCE0-063BD2155206}" type="pres">
      <dgm:prSet presAssocID="{AEDC0888-8445-544E-B4F7-4503B5A4A2A6}" presName="Name23" presStyleLbl="parChTrans1D4" presStyleIdx="13" presStyleCnt="15"/>
      <dgm:spPr/>
      <dgm:t>
        <a:bodyPr/>
        <a:lstStyle/>
        <a:p>
          <a:endParaRPr lang="en-US"/>
        </a:p>
      </dgm:t>
    </dgm:pt>
    <dgm:pt modelId="{A69E07CE-E29D-214D-AFF4-B38424BC4855}" type="pres">
      <dgm:prSet presAssocID="{41BD4BF5-649B-AD47-80AB-EF2DA03E71A9}" presName="hierRoot4" presStyleCnt="0"/>
      <dgm:spPr/>
    </dgm:pt>
    <dgm:pt modelId="{102508DA-C147-064B-94D0-BBE2A9691722}" type="pres">
      <dgm:prSet presAssocID="{41BD4BF5-649B-AD47-80AB-EF2DA03E71A9}" presName="composite4" presStyleCnt="0"/>
      <dgm:spPr/>
    </dgm:pt>
    <dgm:pt modelId="{FCE126A6-DEEE-A94D-8CB8-C5E7A7A1F90C}" type="pres">
      <dgm:prSet presAssocID="{41BD4BF5-649B-AD47-80AB-EF2DA03E71A9}" presName="background4" presStyleLbl="node4" presStyleIdx="13" presStyleCnt="15"/>
      <dgm:spPr/>
    </dgm:pt>
    <dgm:pt modelId="{C34ECE8B-EB99-2D4B-BFA7-C36427571914}" type="pres">
      <dgm:prSet presAssocID="{41BD4BF5-649B-AD47-80AB-EF2DA03E71A9}" presName="text4" presStyleLbl="fgAcc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929BD2-8784-4048-9B5E-89182CC4CFCC}" type="pres">
      <dgm:prSet presAssocID="{41BD4BF5-649B-AD47-80AB-EF2DA03E71A9}" presName="hierChild5" presStyleCnt="0"/>
      <dgm:spPr/>
    </dgm:pt>
    <dgm:pt modelId="{07765795-4C05-194D-996C-2AEBF68801FA}" type="pres">
      <dgm:prSet presAssocID="{1CA7DA51-2F0D-2847-AAAE-CCD6EF92D162}" presName="Name23" presStyleLbl="parChTrans1D4" presStyleIdx="14" presStyleCnt="15"/>
      <dgm:spPr/>
      <dgm:t>
        <a:bodyPr/>
        <a:lstStyle/>
        <a:p>
          <a:endParaRPr lang="en-US"/>
        </a:p>
      </dgm:t>
    </dgm:pt>
    <dgm:pt modelId="{F4DADC59-23D4-3B40-9809-8873C6C0C60D}" type="pres">
      <dgm:prSet presAssocID="{2D0080E5-129B-084D-9736-0BA233DD4665}" presName="hierRoot4" presStyleCnt="0"/>
      <dgm:spPr/>
    </dgm:pt>
    <dgm:pt modelId="{14C0790C-0ACA-DA44-B77F-715800815E58}" type="pres">
      <dgm:prSet presAssocID="{2D0080E5-129B-084D-9736-0BA233DD4665}" presName="composite4" presStyleCnt="0"/>
      <dgm:spPr/>
    </dgm:pt>
    <dgm:pt modelId="{65BCFA7B-0F65-9F49-B168-4759846C2AC4}" type="pres">
      <dgm:prSet presAssocID="{2D0080E5-129B-084D-9736-0BA233DD4665}" presName="background4" presStyleLbl="node4" presStyleIdx="14" presStyleCnt="15"/>
      <dgm:spPr/>
    </dgm:pt>
    <dgm:pt modelId="{11ED94B9-FFB5-FE46-9A17-E2846B2287CA}" type="pres">
      <dgm:prSet presAssocID="{2D0080E5-129B-084D-9736-0BA233DD4665}" presName="text4" presStyleLbl="fgAcc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628F2-93EA-964A-BD07-6F4C3C46F532}" type="pres">
      <dgm:prSet presAssocID="{2D0080E5-129B-084D-9736-0BA233DD4665}" presName="hierChild5" presStyleCnt="0"/>
      <dgm:spPr/>
    </dgm:pt>
  </dgm:ptLst>
  <dgm:cxnLst>
    <dgm:cxn modelId="{827B9C67-37A5-0845-9027-16DA6BDEFD8A}" type="presOf" srcId="{41BD4BF5-649B-AD47-80AB-EF2DA03E71A9}" destId="{C34ECE8B-EB99-2D4B-BFA7-C36427571914}" srcOrd="0" destOrd="0" presId="urn:microsoft.com/office/officeart/2005/8/layout/hierarchy1"/>
    <dgm:cxn modelId="{F74A9BF1-62AB-C64B-9191-460AF08FF7F9}" srcId="{3090A8F5-119B-CF4B-B967-38084BC747F8}" destId="{BEE96DCB-5D71-6A45-B673-02D8170F618C}" srcOrd="0" destOrd="0" parTransId="{38D2D5D4-FF34-BC44-B517-5F4DA65BC2A0}" sibTransId="{51C292D9-EA62-344B-A2E8-E0BE2749815E}"/>
    <dgm:cxn modelId="{7BB87720-A182-D74E-A934-3E7AFD61F55C}" type="presOf" srcId="{EB7C8EB5-8B3C-3540-8644-5C0A43C709A7}" destId="{9CD20AE8-D52C-984F-8F8A-3A3CD82ACAC2}" srcOrd="0" destOrd="0" presId="urn:microsoft.com/office/officeart/2005/8/layout/hierarchy1"/>
    <dgm:cxn modelId="{00B2EBE8-EE47-2941-B513-8975A8BDB72E}" type="presOf" srcId="{7FABCA89-F423-C44F-B039-6861E6AD4EAE}" destId="{376A374E-F108-AE41-BC1C-9E6194119965}" srcOrd="0" destOrd="0" presId="urn:microsoft.com/office/officeart/2005/8/layout/hierarchy1"/>
    <dgm:cxn modelId="{ADDF3243-5022-E74A-8801-124C68148CB9}" type="presOf" srcId="{B2277E3B-84C0-6C44-9E0C-52AB46106465}" destId="{5FCBC5AC-A498-EA45-9D4E-DB756BAD36CF}" srcOrd="0" destOrd="0" presId="urn:microsoft.com/office/officeart/2005/8/layout/hierarchy1"/>
    <dgm:cxn modelId="{CD6A7D9F-8D91-9C4C-A713-AB409F301A68}" srcId="{D7BF915B-11D4-7E4C-B288-46F9F4443473}" destId="{7FABCA89-F423-C44F-B039-6861E6AD4EAE}" srcOrd="0" destOrd="0" parTransId="{BCB4B884-44BD-DA45-AEBA-E6E652B6DF08}" sibTransId="{C8048BAE-6FF7-354C-98F4-9A5E075D5DD8}"/>
    <dgm:cxn modelId="{EE486FB3-4064-DE43-A2E7-5CF5785D5D67}" srcId="{41BD4BF5-649B-AD47-80AB-EF2DA03E71A9}" destId="{2D0080E5-129B-084D-9736-0BA233DD4665}" srcOrd="0" destOrd="0" parTransId="{1CA7DA51-2F0D-2847-AAAE-CCD6EF92D162}" sibTransId="{E0DDF61A-F294-2A46-8B4B-D62394052EBF}"/>
    <dgm:cxn modelId="{354A6304-FEF5-D048-8DBE-79D2807BB567}" srcId="{26AE1390-F3E4-9649-922D-4FBC4B109D00}" destId="{FFE517BC-6238-FE4C-A239-1529C6469C22}" srcOrd="1" destOrd="0" parTransId="{0608043D-68E9-2B4D-A98B-75014CA48A48}" sibTransId="{3EB4790E-1FD8-ED4D-B043-BDB1134698B4}"/>
    <dgm:cxn modelId="{6262F019-FC63-7F42-8555-29549B6F5B08}" type="presOf" srcId="{3090A8F5-119B-CF4B-B967-38084BC747F8}" destId="{B674E9A7-0261-5F47-B9E1-86CB6A216D07}" srcOrd="0" destOrd="0" presId="urn:microsoft.com/office/officeart/2005/8/layout/hierarchy1"/>
    <dgm:cxn modelId="{5FF46369-6DDE-5341-B36E-548919E4F6D1}" srcId="{26AE1390-F3E4-9649-922D-4FBC4B109D00}" destId="{C18B4F65-D1F2-4F4E-8CCC-5C09DBFA794F}" srcOrd="0" destOrd="0" parTransId="{64AE9718-B255-7A45-B34B-A3F596C84A09}" sibTransId="{BE80DDFE-589B-2F48-A6BE-BCE780F8B2C7}"/>
    <dgm:cxn modelId="{3AB4CF99-8A8A-2B48-880D-48CBA74ABE6F}" type="presOf" srcId="{BEE96DCB-5D71-6A45-B673-02D8170F618C}" destId="{BDF3FDB2-53E4-CB40-AB4A-D683E47301EC}" srcOrd="0" destOrd="0" presId="urn:microsoft.com/office/officeart/2005/8/layout/hierarchy1"/>
    <dgm:cxn modelId="{B9FA7AF3-3A60-B348-89B4-BAC1E0C00484}" type="presOf" srcId="{B5C89270-40EE-0046-B7E4-D2FF61EDE346}" destId="{269DE6F4-90A5-104C-8084-019042243CBA}" srcOrd="0" destOrd="0" presId="urn:microsoft.com/office/officeart/2005/8/layout/hierarchy1"/>
    <dgm:cxn modelId="{8D5F9229-2680-8148-B558-DD1F7578FF8B}" type="presOf" srcId="{1CA7DA51-2F0D-2847-AAAE-CCD6EF92D162}" destId="{07765795-4C05-194D-996C-2AEBF68801FA}" srcOrd="0" destOrd="0" presId="urn:microsoft.com/office/officeart/2005/8/layout/hierarchy1"/>
    <dgm:cxn modelId="{AA1AC6E8-6DBB-6948-A00C-8B70C8A8BFE3}" type="presOf" srcId="{AA2787C4-7839-3645-8E19-BD7F02AF1118}" destId="{8807E201-C107-B347-BC43-68EAF30C51FF}" srcOrd="0" destOrd="0" presId="urn:microsoft.com/office/officeart/2005/8/layout/hierarchy1"/>
    <dgm:cxn modelId="{B46A7F4F-B432-C34E-AEBF-40EEEB3A706A}" srcId="{A2F648ED-8C3F-A642-BC9F-695DBF744ECA}" destId="{D7BF915B-11D4-7E4C-B288-46F9F4443473}" srcOrd="0" destOrd="0" parTransId="{E378E550-FF2B-6245-9AFD-B5451453A747}" sibTransId="{D9F7C4F9-FEDA-584F-BBB9-305AD2D5654A}"/>
    <dgm:cxn modelId="{AB85FFDA-6861-B44F-A6BF-DAA61E57D68A}" type="presOf" srcId="{26AE1390-F3E4-9649-922D-4FBC4B109D00}" destId="{A2BCA8C3-88C9-1142-9208-80E39FA0CF9A}" srcOrd="0" destOrd="0" presId="urn:microsoft.com/office/officeart/2005/8/layout/hierarchy1"/>
    <dgm:cxn modelId="{20F185BA-36B2-294A-9107-7BAFF4552C0C}" type="presOf" srcId="{AEDC0888-8445-544E-B4F7-4503B5A4A2A6}" destId="{7A7F191F-5234-294C-BCE0-063BD2155206}" srcOrd="0" destOrd="0" presId="urn:microsoft.com/office/officeart/2005/8/layout/hierarchy1"/>
    <dgm:cxn modelId="{4862763F-84E5-894B-BB11-6B7F359CC820}" srcId="{C18B4F65-D1F2-4F4E-8CCC-5C09DBFA794F}" destId="{A2F648ED-8C3F-A642-BC9F-695DBF744ECA}" srcOrd="0" destOrd="0" parTransId="{6E66B803-2653-4045-85F5-8ADDECF769EF}" sibTransId="{7801DA1E-5D49-0445-A072-EEB8435B997F}"/>
    <dgm:cxn modelId="{9A958652-3E52-A547-B49A-035016289594}" type="presOf" srcId="{BCB4B884-44BD-DA45-AEBA-E6E652B6DF08}" destId="{1705EDB3-FDCB-0B43-AA20-5A7EB787A601}" srcOrd="0" destOrd="0" presId="urn:microsoft.com/office/officeart/2005/8/layout/hierarchy1"/>
    <dgm:cxn modelId="{46501BDB-6297-BB49-8D22-1BD18F62FEAA}" type="presOf" srcId="{E5DAF9D6-CD02-C94B-A5D7-39381E7590CC}" destId="{3CA61809-CEB9-1441-AE6F-BC062F0EE46D}" srcOrd="0" destOrd="0" presId="urn:microsoft.com/office/officeart/2005/8/layout/hierarchy1"/>
    <dgm:cxn modelId="{96A780DF-845A-2840-AAEB-97C903A93F35}" type="presOf" srcId="{43E079C1-5131-5F44-BE86-2FCEC25DDB12}" destId="{5E3B23F9-BA30-9144-B34E-B1AA27F6BD88}" srcOrd="0" destOrd="0" presId="urn:microsoft.com/office/officeart/2005/8/layout/hierarchy1"/>
    <dgm:cxn modelId="{2D7E582A-FBB9-2546-AA06-32AABEB154E3}" type="presOf" srcId="{64AE9718-B255-7A45-B34B-A3F596C84A09}" destId="{524C41C1-1E76-E44A-8284-1B0C98A32753}" srcOrd="0" destOrd="0" presId="urn:microsoft.com/office/officeart/2005/8/layout/hierarchy1"/>
    <dgm:cxn modelId="{8914E184-3C70-0348-A039-0E5670F17EA1}" srcId="{EB7C8EB5-8B3C-3540-8644-5C0A43C709A7}" destId="{ACBB94F4-DE8F-744E-8A76-27C319DF5933}" srcOrd="0" destOrd="0" parTransId="{47BF418D-8B64-5348-AB08-C0FE2CEA2DCA}" sibTransId="{E7BF1CF1-E021-FA45-B7AC-0B3DE3D6B002}"/>
    <dgm:cxn modelId="{D1E6AF70-7273-5C43-9D95-28157040DBA7}" srcId="{AA2787C4-7839-3645-8E19-BD7F02AF1118}" destId="{41BD4BF5-649B-AD47-80AB-EF2DA03E71A9}" srcOrd="0" destOrd="0" parTransId="{AEDC0888-8445-544E-B4F7-4503B5A4A2A6}" sibTransId="{96953B3C-794A-F74B-BBC7-6FDF82CDBB33}"/>
    <dgm:cxn modelId="{931DC61E-666F-9A41-8D59-229D92314299}" srcId="{FFE517BC-6238-FE4C-A239-1529C6469C22}" destId="{3090A8F5-119B-CF4B-B967-38084BC747F8}" srcOrd="0" destOrd="0" parTransId="{42D1CE10-D711-BF4F-ADD9-E05A074DEECF}" sibTransId="{9BD802AF-FF2D-734E-94BA-F2C56DB539B5}"/>
    <dgm:cxn modelId="{A230AA2F-D76A-C043-88C5-CD4913CFE01C}" srcId="{BEE96DCB-5D71-6A45-B673-02D8170F618C}" destId="{F0083716-D52A-B54B-98DA-1C4E44D0877D}" srcOrd="0" destOrd="0" parTransId="{174784C9-E51F-824A-82F4-7573494769B9}" sibTransId="{99078CF0-65A8-0B40-8A7E-182670721510}"/>
    <dgm:cxn modelId="{BD893077-6DCD-6543-BDE9-215DE391BEED}" type="presOf" srcId="{D0E578C9-AFC6-0D4F-934A-E59FA0C92233}" destId="{FE6BD4E3-963E-8D42-B592-DAB2342FFEDC}" srcOrd="0" destOrd="0" presId="urn:microsoft.com/office/officeart/2005/8/layout/hierarchy1"/>
    <dgm:cxn modelId="{1083B81D-C720-F042-8341-FDC3BBD70FDA}" type="presOf" srcId="{99E22AFA-9766-DC48-BFD6-C1B4D96F5B90}" destId="{7F09740E-F7DA-4741-8680-91901A8E7095}" srcOrd="0" destOrd="0" presId="urn:microsoft.com/office/officeart/2005/8/layout/hierarchy1"/>
    <dgm:cxn modelId="{5F6AB050-ABBA-C240-86FA-79EE2D285170}" type="presOf" srcId="{A22DBF22-6294-9A49-BF6E-CD00A158A439}" destId="{B186A9C2-D36E-074B-88B2-F51A934B5EE2}" srcOrd="0" destOrd="0" presId="urn:microsoft.com/office/officeart/2005/8/layout/hierarchy1"/>
    <dgm:cxn modelId="{E7B849D6-731E-C445-AD52-525D5BB25A4E}" srcId="{26AE1390-F3E4-9649-922D-4FBC4B109D00}" destId="{EB7C8EB5-8B3C-3540-8644-5C0A43C709A7}" srcOrd="2" destOrd="0" parTransId="{49BA0568-BE4C-8F47-BF88-E32B1BE98E51}" sibTransId="{A707735E-35C5-1440-9840-D5EE2E348E59}"/>
    <dgm:cxn modelId="{CA5FFE35-7931-5349-BABA-8B84F091F440}" srcId="{F0083716-D52A-B54B-98DA-1C4E44D0877D}" destId="{D0E578C9-AFC6-0D4F-934A-E59FA0C92233}" srcOrd="0" destOrd="0" parTransId="{43E079C1-5131-5F44-BE86-2FCEC25DDB12}" sibTransId="{E897D335-DD1B-3E4E-8596-AD016B33BB1C}"/>
    <dgm:cxn modelId="{EF543B26-708D-7E42-8E2D-298D53337141}" type="presOf" srcId="{F0083716-D52A-B54B-98DA-1C4E44D0877D}" destId="{BAE6413C-7540-2B40-98DC-1F95A0583746}" srcOrd="0" destOrd="0" presId="urn:microsoft.com/office/officeart/2005/8/layout/hierarchy1"/>
    <dgm:cxn modelId="{D2800BB9-82D5-8048-9EC7-23EE56FD6BC5}" type="presOf" srcId="{38D2D5D4-FF34-BC44-B517-5F4DA65BC2A0}" destId="{45E57567-69D7-5B42-AFA8-A2F4A050A48A}" srcOrd="0" destOrd="0" presId="urn:microsoft.com/office/officeart/2005/8/layout/hierarchy1"/>
    <dgm:cxn modelId="{4A187927-36BE-2041-A4F8-DD1AEBFD7247}" srcId="{ACBB94F4-DE8F-744E-8A76-27C319DF5933}" destId="{AA2787C4-7839-3645-8E19-BD7F02AF1118}" srcOrd="0" destOrd="0" parTransId="{B2277E3B-84C0-6C44-9E0C-52AB46106465}" sibTransId="{7815358D-953D-2C42-A316-81B86F1C2F54}"/>
    <dgm:cxn modelId="{BA12BC73-A916-4B43-BFA5-9C1E3D479A4A}" type="presOf" srcId="{2D0080E5-129B-084D-9736-0BA233DD4665}" destId="{11ED94B9-FFB5-FE46-9A17-E2846B2287CA}" srcOrd="0" destOrd="0" presId="urn:microsoft.com/office/officeart/2005/8/layout/hierarchy1"/>
    <dgm:cxn modelId="{89D18719-20DD-8B4C-8197-1152943CF6FE}" type="presOf" srcId="{E378E550-FF2B-6245-9AFD-B5451453A747}" destId="{4EB92198-FD06-324A-925B-05B0413D822E}" srcOrd="0" destOrd="0" presId="urn:microsoft.com/office/officeart/2005/8/layout/hierarchy1"/>
    <dgm:cxn modelId="{6CA4662A-5945-E84A-BBC2-BEC7697A618C}" srcId="{E5DAF9D6-CD02-C94B-A5D7-39381E7590CC}" destId="{BC1C6EF4-4F8E-BC4B-A7E1-71AEB082DE82}" srcOrd="0" destOrd="0" parTransId="{B5C89270-40EE-0046-B7E4-D2FF61EDE346}" sibTransId="{8AE50DEC-B726-C145-94C0-4A1491AA60F2}"/>
    <dgm:cxn modelId="{5DFD1321-47DA-844B-80B4-466A3530A336}" srcId="{02A1066F-13B0-8544-AA9C-DEA30376E4AC}" destId="{E5DAF9D6-CD02-C94B-A5D7-39381E7590CC}" srcOrd="0" destOrd="0" parTransId="{D1D99076-FC45-F24B-A72F-98402FA37A93}" sibTransId="{6C64B297-A304-ED4F-9C59-3585A6733D5C}"/>
    <dgm:cxn modelId="{75300BB2-699D-214B-953A-56A4135AEC50}" type="presOf" srcId="{A2F648ED-8C3F-A642-BC9F-695DBF744ECA}" destId="{F8BF793A-43AC-E049-A4D5-92ECC1EE4ACB}" srcOrd="0" destOrd="0" presId="urn:microsoft.com/office/officeart/2005/8/layout/hierarchy1"/>
    <dgm:cxn modelId="{E3DCE23D-8805-704C-AD4F-82008DA8147A}" type="presOf" srcId="{174784C9-E51F-824A-82F4-7573494769B9}" destId="{4262C896-F784-E642-A664-839469E1181A}" srcOrd="0" destOrd="0" presId="urn:microsoft.com/office/officeart/2005/8/layout/hierarchy1"/>
    <dgm:cxn modelId="{8D91D663-A407-8144-8DFA-4F168BE83202}" type="presOf" srcId="{F39F85D8-41B5-9D43-84A9-D0D3604B1F49}" destId="{F6E9A822-1A98-6742-9376-7294A0C7996F}" srcOrd="0" destOrd="0" presId="urn:microsoft.com/office/officeart/2005/8/layout/hierarchy1"/>
    <dgm:cxn modelId="{13808F8F-D6E9-FC45-8849-2BE62A064AB5}" type="presOf" srcId="{D7BF915B-11D4-7E4C-B288-46F9F4443473}" destId="{E69346CD-082A-B04A-BC0C-113A58E1490F}" srcOrd="0" destOrd="0" presId="urn:microsoft.com/office/officeart/2005/8/layout/hierarchy1"/>
    <dgm:cxn modelId="{B8F8B941-E482-6349-A7F2-C2BF083827BA}" type="presOf" srcId="{C18B4F65-D1F2-4F4E-8CCC-5C09DBFA794F}" destId="{5E2DEA2A-0F00-6445-AF1A-12171885E1F1}" srcOrd="0" destOrd="0" presId="urn:microsoft.com/office/officeart/2005/8/layout/hierarchy1"/>
    <dgm:cxn modelId="{D6E9AF65-E1A3-6641-8A66-052D041F8F7E}" srcId="{7FABCA89-F423-C44F-B039-6861E6AD4EAE}" destId="{99E22AFA-9766-DC48-BFD6-C1B4D96F5B90}" srcOrd="0" destOrd="0" parTransId="{A22DBF22-6294-9A49-BF6E-CD00A158A439}" sibTransId="{6BB19696-5BC0-0849-8E88-3ACB176209C3}"/>
    <dgm:cxn modelId="{2520B5F9-3B3A-514C-9B6C-A37D882989EE}" type="presOf" srcId="{47BF418D-8B64-5348-AB08-C0FE2CEA2DCA}" destId="{6E4AE7DA-DC6C-0449-88AB-BD683C96FD47}" srcOrd="0" destOrd="0" presId="urn:microsoft.com/office/officeart/2005/8/layout/hierarchy1"/>
    <dgm:cxn modelId="{67EC86BA-7173-4649-8DCE-2700AE897533}" type="presOf" srcId="{FFE517BC-6238-FE4C-A239-1529C6469C22}" destId="{B1BDFA3C-03E1-024F-B38E-915F2C2B0EB3}" srcOrd="0" destOrd="0" presId="urn:microsoft.com/office/officeart/2005/8/layout/hierarchy1"/>
    <dgm:cxn modelId="{5CB33086-976F-F240-8C4F-9C17AA659BB6}" srcId="{BC1C6EF4-4F8E-BC4B-A7E1-71AEB082DE82}" destId="{26AE1390-F3E4-9649-922D-4FBC4B109D00}" srcOrd="0" destOrd="0" parTransId="{F39F85D8-41B5-9D43-84A9-D0D3604B1F49}" sibTransId="{4DD77725-1A66-1342-A702-0D9D8DB6212A}"/>
    <dgm:cxn modelId="{B3FB64E9-7F86-2940-817D-9D8EFAA57409}" type="presOf" srcId="{0608043D-68E9-2B4D-A98B-75014CA48A48}" destId="{A19E63E0-A5F9-494A-A139-737F9D4A9901}" srcOrd="0" destOrd="0" presId="urn:microsoft.com/office/officeart/2005/8/layout/hierarchy1"/>
    <dgm:cxn modelId="{DC3533D8-8F67-2E48-8238-8A7849C60A31}" type="presOf" srcId="{02A1066F-13B0-8544-AA9C-DEA30376E4AC}" destId="{F16AA9FC-7193-A845-83AE-761AC6709D9F}" srcOrd="0" destOrd="0" presId="urn:microsoft.com/office/officeart/2005/8/layout/hierarchy1"/>
    <dgm:cxn modelId="{82DB1733-7599-6A4B-A3DF-485A6A610194}" type="presOf" srcId="{ACBB94F4-DE8F-744E-8A76-27C319DF5933}" destId="{B9220896-CEEC-6C4D-8AB2-D8C947C9DB7D}" srcOrd="0" destOrd="0" presId="urn:microsoft.com/office/officeart/2005/8/layout/hierarchy1"/>
    <dgm:cxn modelId="{D9F86316-1C63-8C44-8282-71D1F227C32D}" type="presOf" srcId="{49BA0568-BE4C-8F47-BF88-E32B1BE98E51}" destId="{41B76FB1-9FCF-F849-93B7-2F920CFD90BF}" srcOrd="0" destOrd="0" presId="urn:microsoft.com/office/officeart/2005/8/layout/hierarchy1"/>
    <dgm:cxn modelId="{7920D140-21B0-9D46-AC13-0ED9AEEB8882}" type="presOf" srcId="{42D1CE10-D711-BF4F-ADD9-E05A074DEECF}" destId="{9DD95F1E-B0D3-7246-A6B4-63E8BEA9C36D}" srcOrd="0" destOrd="0" presId="urn:microsoft.com/office/officeart/2005/8/layout/hierarchy1"/>
    <dgm:cxn modelId="{621F25FD-DE90-3C4B-A342-7D861187D6A7}" type="presOf" srcId="{6E66B803-2653-4045-85F5-8ADDECF769EF}" destId="{50F4D80E-9904-1243-B950-485AC0D1F337}" srcOrd="0" destOrd="0" presId="urn:microsoft.com/office/officeart/2005/8/layout/hierarchy1"/>
    <dgm:cxn modelId="{B0EB7FAA-5911-AF4C-A3EB-834E83F628A9}" type="presOf" srcId="{BC1C6EF4-4F8E-BC4B-A7E1-71AEB082DE82}" destId="{B8D4F240-DAEF-9841-B64E-2A2F5B191ECB}" srcOrd="0" destOrd="0" presId="urn:microsoft.com/office/officeart/2005/8/layout/hierarchy1"/>
    <dgm:cxn modelId="{781D5F78-F0DA-C940-BC7C-C779E27FF892}" type="presParOf" srcId="{F16AA9FC-7193-A845-83AE-761AC6709D9F}" destId="{368DFAA7-8BFB-B644-A4C7-B21705928D02}" srcOrd="0" destOrd="0" presId="urn:microsoft.com/office/officeart/2005/8/layout/hierarchy1"/>
    <dgm:cxn modelId="{A3F153A6-331E-E845-AAB6-743C78FEE9EB}" type="presParOf" srcId="{368DFAA7-8BFB-B644-A4C7-B21705928D02}" destId="{A66BCFAA-14B8-014B-8B4D-914A31A3DB95}" srcOrd="0" destOrd="0" presId="urn:microsoft.com/office/officeart/2005/8/layout/hierarchy1"/>
    <dgm:cxn modelId="{61A50588-7066-2A4A-86E4-DA5643993669}" type="presParOf" srcId="{A66BCFAA-14B8-014B-8B4D-914A31A3DB95}" destId="{DF9D64CF-C8C0-EC4C-9360-597059B07D9D}" srcOrd="0" destOrd="0" presId="urn:microsoft.com/office/officeart/2005/8/layout/hierarchy1"/>
    <dgm:cxn modelId="{1D7BEAEA-6C6D-934E-8084-D4BDD6AFD1B1}" type="presParOf" srcId="{A66BCFAA-14B8-014B-8B4D-914A31A3DB95}" destId="{3CA61809-CEB9-1441-AE6F-BC062F0EE46D}" srcOrd="1" destOrd="0" presId="urn:microsoft.com/office/officeart/2005/8/layout/hierarchy1"/>
    <dgm:cxn modelId="{D64267CC-F318-464B-9B42-628611B07A15}" type="presParOf" srcId="{368DFAA7-8BFB-B644-A4C7-B21705928D02}" destId="{948C6A1B-9E04-D840-9169-A5205859357B}" srcOrd="1" destOrd="0" presId="urn:microsoft.com/office/officeart/2005/8/layout/hierarchy1"/>
    <dgm:cxn modelId="{7AF2B8F7-61DB-9341-8A8E-5F83B92E301B}" type="presParOf" srcId="{948C6A1B-9E04-D840-9169-A5205859357B}" destId="{269DE6F4-90A5-104C-8084-019042243CBA}" srcOrd="0" destOrd="0" presId="urn:microsoft.com/office/officeart/2005/8/layout/hierarchy1"/>
    <dgm:cxn modelId="{BAD6B3D1-A91F-884A-84D7-9FEB36A4E8E7}" type="presParOf" srcId="{948C6A1B-9E04-D840-9169-A5205859357B}" destId="{4EA5A48C-D18D-E14B-A380-21C89B2C94BE}" srcOrd="1" destOrd="0" presId="urn:microsoft.com/office/officeart/2005/8/layout/hierarchy1"/>
    <dgm:cxn modelId="{B085FCF0-D80A-2C41-81C2-336CD0C8288D}" type="presParOf" srcId="{4EA5A48C-D18D-E14B-A380-21C89B2C94BE}" destId="{B7FEF1BC-8988-0D42-9F56-203EA6BCBB8F}" srcOrd="0" destOrd="0" presId="urn:microsoft.com/office/officeart/2005/8/layout/hierarchy1"/>
    <dgm:cxn modelId="{03374C3B-E8F2-6F49-9AD3-F93AAED1EF7A}" type="presParOf" srcId="{B7FEF1BC-8988-0D42-9F56-203EA6BCBB8F}" destId="{F0CA6E08-2348-1741-928E-347C4AE5C3E9}" srcOrd="0" destOrd="0" presId="urn:microsoft.com/office/officeart/2005/8/layout/hierarchy1"/>
    <dgm:cxn modelId="{FA6FB2CD-D850-4E4E-A03D-4D0B62052E1E}" type="presParOf" srcId="{B7FEF1BC-8988-0D42-9F56-203EA6BCBB8F}" destId="{B8D4F240-DAEF-9841-B64E-2A2F5B191ECB}" srcOrd="1" destOrd="0" presId="urn:microsoft.com/office/officeart/2005/8/layout/hierarchy1"/>
    <dgm:cxn modelId="{D7421BD8-1451-BC46-85FD-56A1B07D3F55}" type="presParOf" srcId="{4EA5A48C-D18D-E14B-A380-21C89B2C94BE}" destId="{87844F6F-D86C-B04D-8DA8-D97B61C6021D}" srcOrd="1" destOrd="0" presId="urn:microsoft.com/office/officeart/2005/8/layout/hierarchy1"/>
    <dgm:cxn modelId="{0C3CD8F3-1EA7-034D-AE4E-2FF452B2E684}" type="presParOf" srcId="{87844F6F-D86C-B04D-8DA8-D97B61C6021D}" destId="{F6E9A822-1A98-6742-9376-7294A0C7996F}" srcOrd="0" destOrd="0" presId="urn:microsoft.com/office/officeart/2005/8/layout/hierarchy1"/>
    <dgm:cxn modelId="{251FC3F1-7219-7043-82E6-19EDB2DB5F3A}" type="presParOf" srcId="{87844F6F-D86C-B04D-8DA8-D97B61C6021D}" destId="{5720F41E-C103-CD48-99CA-C731D27C2306}" srcOrd="1" destOrd="0" presId="urn:microsoft.com/office/officeart/2005/8/layout/hierarchy1"/>
    <dgm:cxn modelId="{4C8AEE2C-75DB-3A49-A283-C131316958B1}" type="presParOf" srcId="{5720F41E-C103-CD48-99CA-C731D27C2306}" destId="{EB10666F-0EA4-AF46-A06F-48A3A46BE221}" srcOrd="0" destOrd="0" presId="urn:microsoft.com/office/officeart/2005/8/layout/hierarchy1"/>
    <dgm:cxn modelId="{E64DC350-3AB6-4F46-BE3E-14E526DC0F32}" type="presParOf" srcId="{EB10666F-0EA4-AF46-A06F-48A3A46BE221}" destId="{9CA77B47-BCC5-104D-A546-144C26B444D2}" srcOrd="0" destOrd="0" presId="urn:microsoft.com/office/officeart/2005/8/layout/hierarchy1"/>
    <dgm:cxn modelId="{120B12B4-4E6D-7F40-9833-F8C1D3E8EC59}" type="presParOf" srcId="{EB10666F-0EA4-AF46-A06F-48A3A46BE221}" destId="{A2BCA8C3-88C9-1142-9208-80E39FA0CF9A}" srcOrd="1" destOrd="0" presId="urn:microsoft.com/office/officeart/2005/8/layout/hierarchy1"/>
    <dgm:cxn modelId="{4AF60CC9-2AD2-DF45-8A1D-5856E8B61756}" type="presParOf" srcId="{5720F41E-C103-CD48-99CA-C731D27C2306}" destId="{5F30EE62-74A2-9247-8DCB-D9FF5BEC19F0}" srcOrd="1" destOrd="0" presId="urn:microsoft.com/office/officeart/2005/8/layout/hierarchy1"/>
    <dgm:cxn modelId="{E6316C6A-C66F-A840-AF12-9B7CA3407692}" type="presParOf" srcId="{5F30EE62-74A2-9247-8DCB-D9FF5BEC19F0}" destId="{524C41C1-1E76-E44A-8284-1B0C98A32753}" srcOrd="0" destOrd="0" presId="urn:microsoft.com/office/officeart/2005/8/layout/hierarchy1"/>
    <dgm:cxn modelId="{FCB3C4BB-26CD-0C4B-BDE0-1F6C278080AA}" type="presParOf" srcId="{5F30EE62-74A2-9247-8DCB-D9FF5BEC19F0}" destId="{8FFD9E69-1613-EA41-8D16-04082786AD33}" srcOrd="1" destOrd="0" presId="urn:microsoft.com/office/officeart/2005/8/layout/hierarchy1"/>
    <dgm:cxn modelId="{E6EE6C1E-EB4A-4F4F-90A2-C3F5ABC63043}" type="presParOf" srcId="{8FFD9E69-1613-EA41-8D16-04082786AD33}" destId="{ADFEAE42-320C-D943-B054-3939FEEEE4DB}" srcOrd="0" destOrd="0" presId="urn:microsoft.com/office/officeart/2005/8/layout/hierarchy1"/>
    <dgm:cxn modelId="{3E4EDE56-243C-2E4C-9D33-20EC98AC0083}" type="presParOf" srcId="{ADFEAE42-320C-D943-B054-3939FEEEE4DB}" destId="{EA59B299-4F02-A444-B7B7-FE78933266C2}" srcOrd="0" destOrd="0" presId="urn:microsoft.com/office/officeart/2005/8/layout/hierarchy1"/>
    <dgm:cxn modelId="{F770A4B4-D482-0541-882E-53BF0F89A1F0}" type="presParOf" srcId="{ADFEAE42-320C-D943-B054-3939FEEEE4DB}" destId="{5E2DEA2A-0F00-6445-AF1A-12171885E1F1}" srcOrd="1" destOrd="0" presId="urn:microsoft.com/office/officeart/2005/8/layout/hierarchy1"/>
    <dgm:cxn modelId="{3F95B7FA-A6F3-8741-B0E1-0777635AA188}" type="presParOf" srcId="{8FFD9E69-1613-EA41-8D16-04082786AD33}" destId="{74017762-E0F5-4A42-B944-62FCA45EB987}" srcOrd="1" destOrd="0" presId="urn:microsoft.com/office/officeart/2005/8/layout/hierarchy1"/>
    <dgm:cxn modelId="{9227749F-0A17-2344-831B-9786E5A2489D}" type="presParOf" srcId="{74017762-E0F5-4A42-B944-62FCA45EB987}" destId="{50F4D80E-9904-1243-B950-485AC0D1F337}" srcOrd="0" destOrd="0" presId="urn:microsoft.com/office/officeart/2005/8/layout/hierarchy1"/>
    <dgm:cxn modelId="{1EF3DE18-DBD2-BE4A-99A9-11AF947EDF83}" type="presParOf" srcId="{74017762-E0F5-4A42-B944-62FCA45EB987}" destId="{76EBCE15-1942-154E-B01F-8DADF270BD22}" srcOrd="1" destOrd="0" presId="urn:microsoft.com/office/officeart/2005/8/layout/hierarchy1"/>
    <dgm:cxn modelId="{E67EDCE9-E268-4C48-A212-D3BB30520FC1}" type="presParOf" srcId="{76EBCE15-1942-154E-B01F-8DADF270BD22}" destId="{BDBA2CF6-0329-E04C-927E-5F3C326556E9}" srcOrd="0" destOrd="0" presId="urn:microsoft.com/office/officeart/2005/8/layout/hierarchy1"/>
    <dgm:cxn modelId="{F0E2040C-8799-5844-8E0C-870601C305B9}" type="presParOf" srcId="{BDBA2CF6-0329-E04C-927E-5F3C326556E9}" destId="{327B190F-6C5A-8442-A909-7386FB6388C5}" srcOrd="0" destOrd="0" presId="urn:microsoft.com/office/officeart/2005/8/layout/hierarchy1"/>
    <dgm:cxn modelId="{A2E976C1-4DB5-614E-878D-6A2E83571137}" type="presParOf" srcId="{BDBA2CF6-0329-E04C-927E-5F3C326556E9}" destId="{F8BF793A-43AC-E049-A4D5-92ECC1EE4ACB}" srcOrd="1" destOrd="0" presId="urn:microsoft.com/office/officeart/2005/8/layout/hierarchy1"/>
    <dgm:cxn modelId="{277FEE17-DC2D-4F4D-BA76-B8C91BACDA8B}" type="presParOf" srcId="{76EBCE15-1942-154E-B01F-8DADF270BD22}" destId="{7FADCDF1-88E6-3642-B8C0-4511469EECF4}" srcOrd="1" destOrd="0" presId="urn:microsoft.com/office/officeart/2005/8/layout/hierarchy1"/>
    <dgm:cxn modelId="{11A36C54-DD18-264A-8387-B2809954F11A}" type="presParOf" srcId="{7FADCDF1-88E6-3642-B8C0-4511469EECF4}" destId="{4EB92198-FD06-324A-925B-05B0413D822E}" srcOrd="0" destOrd="0" presId="urn:microsoft.com/office/officeart/2005/8/layout/hierarchy1"/>
    <dgm:cxn modelId="{9C221845-07BD-2B47-AFA4-DC42896B3C6C}" type="presParOf" srcId="{7FADCDF1-88E6-3642-B8C0-4511469EECF4}" destId="{B5BA48CB-1EDC-5349-9E2E-FF001A9057B4}" srcOrd="1" destOrd="0" presId="urn:microsoft.com/office/officeart/2005/8/layout/hierarchy1"/>
    <dgm:cxn modelId="{B1171CF4-5EC3-3441-B5E3-C0D53DC3E4A0}" type="presParOf" srcId="{B5BA48CB-1EDC-5349-9E2E-FF001A9057B4}" destId="{4CF6F78B-69E0-6246-A246-EDDDFBD8925D}" srcOrd="0" destOrd="0" presId="urn:microsoft.com/office/officeart/2005/8/layout/hierarchy1"/>
    <dgm:cxn modelId="{D45640CD-82AE-744D-8432-B05AA3F46141}" type="presParOf" srcId="{4CF6F78B-69E0-6246-A246-EDDDFBD8925D}" destId="{9D97938F-C453-0E4B-9E26-EB581D7D6BA4}" srcOrd="0" destOrd="0" presId="urn:microsoft.com/office/officeart/2005/8/layout/hierarchy1"/>
    <dgm:cxn modelId="{2F5B366A-60D0-5A4C-96FC-B26B2FD8905D}" type="presParOf" srcId="{4CF6F78B-69E0-6246-A246-EDDDFBD8925D}" destId="{E69346CD-082A-B04A-BC0C-113A58E1490F}" srcOrd="1" destOrd="0" presId="urn:microsoft.com/office/officeart/2005/8/layout/hierarchy1"/>
    <dgm:cxn modelId="{81DDA214-73A3-CE4F-914F-961A75FC7E76}" type="presParOf" srcId="{B5BA48CB-1EDC-5349-9E2E-FF001A9057B4}" destId="{FAF31400-B380-BF4F-BFD0-DF2D9C9439F4}" srcOrd="1" destOrd="0" presId="urn:microsoft.com/office/officeart/2005/8/layout/hierarchy1"/>
    <dgm:cxn modelId="{22E6B53B-A5BC-D24A-BFA9-1F6728BB08B3}" type="presParOf" srcId="{FAF31400-B380-BF4F-BFD0-DF2D9C9439F4}" destId="{1705EDB3-FDCB-0B43-AA20-5A7EB787A601}" srcOrd="0" destOrd="0" presId="urn:microsoft.com/office/officeart/2005/8/layout/hierarchy1"/>
    <dgm:cxn modelId="{61967C03-F831-844F-95ED-49B533A2C08B}" type="presParOf" srcId="{FAF31400-B380-BF4F-BFD0-DF2D9C9439F4}" destId="{E44D19B2-C831-F141-A437-ADE8CCC14A4C}" srcOrd="1" destOrd="0" presId="urn:microsoft.com/office/officeart/2005/8/layout/hierarchy1"/>
    <dgm:cxn modelId="{4C3B0E62-FDC5-0E4E-9E58-4521768CD8F3}" type="presParOf" srcId="{E44D19B2-C831-F141-A437-ADE8CCC14A4C}" destId="{54A4DC44-3589-E14A-A442-F58894587F9D}" srcOrd="0" destOrd="0" presId="urn:microsoft.com/office/officeart/2005/8/layout/hierarchy1"/>
    <dgm:cxn modelId="{D7DF99A9-CF2D-A747-92D1-8125D83F319A}" type="presParOf" srcId="{54A4DC44-3589-E14A-A442-F58894587F9D}" destId="{CDD4F7B7-E1A9-314A-B319-D2F7100EA793}" srcOrd="0" destOrd="0" presId="urn:microsoft.com/office/officeart/2005/8/layout/hierarchy1"/>
    <dgm:cxn modelId="{04233403-B75A-9B40-B0B4-4ABF36911F2E}" type="presParOf" srcId="{54A4DC44-3589-E14A-A442-F58894587F9D}" destId="{376A374E-F108-AE41-BC1C-9E6194119965}" srcOrd="1" destOrd="0" presId="urn:microsoft.com/office/officeart/2005/8/layout/hierarchy1"/>
    <dgm:cxn modelId="{E967F0AC-01C5-454A-9B54-E4ECBCE4F366}" type="presParOf" srcId="{E44D19B2-C831-F141-A437-ADE8CCC14A4C}" destId="{A0D832C4-1A56-8D47-ABCC-C93194BD5C06}" srcOrd="1" destOrd="0" presId="urn:microsoft.com/office/officeart/2005/8/layout/hierarchy1"/>
    <dgm:cxn modelId="{3C93F9F8-8A7A-634A-909B-BC2A2D4E1A62}" type="presParOf" srcId="{A0D832C4-1A56-8D47-ABCC-C93194BD5C06}" destId="{B186A9C2-D36E-074B-88B2-F51A934B5EE2}" srcOrd="0" destOrd="0" presId="urn:microsoft.com/office/officeart/2005/8/layout/hierarchy1"/>
    <dgm:cxn modelId="{12F1C6A5-919F-214B-ACF3-98312AA1CD13}" type="presParOf" srcId="{A0D832C4-1A56-8D47-ABCC-C93194BD5C06}" destId="{5CFBA443-EFAD-7D43-A15E-70F0F14DE000}" srcOrd="1" destOrd="0" presId="urn:microsoft.com/office/officeart/2005/8/layout/hierarchy1"/>
    <dgm:cxn modelId="{1D73A77D-6AFE-C94F-8503-E485326CC81E}" type="presParOf" srcId="{5CFBA443-EFAD-7D43-A15E-70F0F14DE000}" destId="{0E6589BE-B525-B943-ABE7-06610AA14CBB}" srcOrd="0" destOrd="0" presId="urn:microsoft.com/office/officeart/2005/8/layout/hierarchy1"/>
    <dgm:cxn modelId="{12E9E5EC-1CAD-8440-9937-581DB679DFFB}" type="presParOf" srcId="{0E6589BE-B525-B943-ABE7-06610AA14CBB}" destId="{69700330-82C0-B847-9639-6F983FB11C71}" srcOrd="0" destOrd="0" presId="urn:microsoft.com/office/officeart/2005/8/layout/hierarchy1"/>
    <dgm:cxn modelId="{04CF457A-BEBC-0C47-A6ED-0971A8E14C01}" type="presParOf" srcId="{0E6589BE-B525-B943-ABE7-06610AA14CBB}" destId="{7F09740E-F7DA-4741-8680-91901A8E7095}" srcOrd="1" destOrd="0" presId="urn:microsoft.com/office/officeart/2005/8/layout/hierarchy1"/>
    <dgm:cxn modelId="{CD7EAD40-85B6-5342-A262-B24183A48EF9}" type="presParOf" srcId="{5CFBA443-EFAD-7D43-A15E-70F0F14DE000}" destId="{28C285CB-610D-CC4C-A35E-588D133067BE}" srcOrd="1" destOrd="0" presId="urn:microsoft.com/office/officeart/2005/8/layout/hierarchy1"/>
    <dgm:cxn modelId="{71CE324F-7810-2A4E-BFFB-67A7E5221345}" type="presParOf" srcId="{5F30EE62-74A2-9247-8DCB-D9FF5BEC19F0}" destId="{A19E63E0-A5F9-494A-A139-737F9D4A9901}" srcOrd="2" destOrd="0" presId="urn:microsoft.com/office/officeart/2005/8/layout/hierarchy1"/>
    <dgm:cxn modelId="{A30EA394-5293-DF4B-A6D3-A9FB853DF302}" type="presParOf" srcId="{5F30EE62-74A2-9247-8DCB-D9FF5BEC19F0}" destId="{811A6846-92A3-D241-94C9-64C9347EC452}" srcOrd="3" destOrd="0" presId="urn:microsoft.com/office/officeart/2005/8/layout/hierarchy1"/>
    <dgm:cxn modelId="{BD9C9095-C1E6-1F45-80F8-DB36F10F8290}" type="presParOf" srcId="{811A6846-92A3-D241-94C9-64C9347EC452}" destId="{F07A8C8D-D647-6B44-BCE3-8F3D7CCCAA88}" srcOrd="0" destOrd="0" presId="urn:microsoft.com/office/officeart/2005/8/layout/hierarchy1"/>
    <dgm:cxn modelId="{F71F81E9-2B57-B148-8B64-15C526EF074B}" type="presParOf" srcId="{F07A8C8D-D647-6B44-BCE3-8F3D7CCCAA88}" destId="{1196811A-8D9F-6248-A1BC-1B15E1F35D84}" srcOrd="0" destOrd="0" presId="urn:microsoft.com/office/officeart/2005/8/layout/hierarchy1"/>
    <dgm:cxn modelId="{EEB6E20B-3223-6348-9357-7C2F23459589}" type="presParOf" srcId="{F07A8C8D-D647-6B44-BCE3-8F3D7CCCAA88}" destId="{B1BDFA3C-03E1-024F-B38E-915F2C2B0EB3}" srcOrd="1" destOrd="0" presId="urn:microsoft.com/office/officeart/2005/8/layout/hierarchy1"/>
    <dgm:cxn modelId="{DA358E7D-FF05-2C42-9EC1-5B8ECB90F40A}" type="presParOf" srcId="{811A6846-92A3-D241-94C9-64C9347EC452}" destId="{C321D31C-C97A-C346-9065-13619DD452F4}" srcOrd="1" destOrd="0" presId="urn:microsoft.com/office/officeart/2005/8/layout/hierarchy1"/>
    <dgm:cxn modelId="{8C58BEE1-B93D-5343-BEF2-A453CF061877}" type="presParOf" srcId="{C321D31C-C97A-C346-9065-13619DD452F4}" destId="{9DD95F1E-B0D3-7246-A6B4-63E8BEA9C36D}" srcOrd="0" destOrd="0" presId="urn:microsoft.com/office/officeart/2005/8/layout/hierarchy1"/>
    <dgm:cxn modelId="{66F5DB3E-F7A7-9348-A85C-DF124045363C}" type="presParOf" srcId="{C321D31C-C97A-C346-9065-13619DD452F4}" destId="{A2E9DF37-13F4-1840-B471-BC28215145EA}" srcOrd="1" destOrd="0" presId="urn:microsoft.com/office/officeart/2005/8/layout/hierarchy1"/>
    <dgm:cxn modelId="{15746AB2-3E35-C643-879D-A3D1B5C5E897}" type="presParOf" srcId="{A2E9DF37-13F4-1840-B471-BC28215145EA}" destId="{9B10D11E-1500-FC49-8CCC-EE88E37E8C60}" srcOrd="0" destOrd="0" presId="urn:microsoft.com/office/officeart/2005/8/layout/hierarchy1"/>
    <dgm:cxn modelId="{703D3A55-0F3E-7E4F-B32F-DD034DFBF966}" type="presParOf" srcId="{9B10D11E-1500-FC49-8CCC-EE88E37E8C60}" destId="{D762F24E-E51C-804F-BBAA-1919C969F5D3}" srcOrd="0" destOrd="0" presId="urn:microsoft.com/office/officeart/2005/8/layout/hierarchy1"/>
    <dgm:cxn modelId="{9ACB8501-2DD5-0748-A92D-E39138F7B58B}" type="presParOf" srcId="{9B10D11E-1500-FC49-8CCC-EE88E37E8C60}" destId="{B674E9A7-0261-5F47-B9E1-86CB6A216D07}" srcOrd="1" destOrd="0" presId="urn:microsoft.com/office/officeart/2005/8/layout/hierarchy1"/>
    <dgm:cxn modelId="{A9B59463-5B47-7A48-9089-3A83933F76EE}" type="presParOf" srcId="{A2E9DF37-13F4-1840-B471-BC28215145EA}" destId="{E7220FFE-20A7-734C-ACB0-FEE1A7A03F04}" srcOrd="1" destOrd="0" presId="urn:microsoft.com/office/officeart/2005/8/layout/hierarchy1"/>
    <dgm:cxn modelId="{91CD5945-19BD-C54F-891A-1F2B62F1E5F2}" type="presParOf" srcId="{E7220FFE-20A7-734C-ACB0-FEE1A7A03F04}" destId="{45E57567-69D7-5B42-AFA8-A2F4A050A48A}" srcOrd="0" destOrd="0" presId="urn:microsoft.com/office/officeart/2005/8/layout/hierarchy1"/>
    <dgm:cxn modelId="{71F8ADAC-981E-0742-A7CF-745F0A6A4289}" type="presParOf" srcId="{E7220FFE-20A7-734C-ACB0-FEE1A7A03F04}" destId="{CAB10C5C-2AEE-0440-B03D-46B58C51B318}" srcOrd="1" destOrd="0" presId="urn:microsoft.com/office/officeart/2005/8/layout/hierarchy1"/>
    <dgm:cxn modelId="{9F610BC5-857F-AF4D-9A4C-79DD97200CED}" type="presParOf" srcId="{CAB10C5C-2AEE-0440-B03D-46B58C51B318}" destId="{5B674D43-EF3C-B949-8AB5-A028F4C29878}" srcOrd="0" destOrd="0" presId="urn:microsoft.com/office/officeart/2005/8/layout/hierarchy1"/>
    <dgm:cxn modelId="{295FE152-9E3C-544B-8EA0-5B597D6913AA}" type="presParOf" srcId="{5B674D43-EF3C-B949-8AB5-A028F4C29878}" destId="{091C6BE1-AA70-0A45-8C38-25B6FBC0F114}" srcOrd="0" destOrd="0" presId="urn:microsoft.com/office/officeart/2005/8/layout/hierarchy1"/>
    <dgm:cxn modelId="{8CE797DF-0EF1-194A-B55E-E9B8FD143DB0}" type="presParOf" srcId="{5B674D43-EF3C-B949-8AB5-A028F4C29878}" destId="{BDF3FDB2-53E4-CB40-AB4A-D683E47301EC}" srcOrd="1" destOrd="0" presId="urn:microsoft.com/office/officeart/2005/8/layout/hierarchy1"/>
    <dgm:cxn modelId="{F70182F8-4E88-644B-80F9-AD23C9A4A614}" type="presParOf" srcId="{CAB10C5C-2AEE-0440-B03D-46B58C51B318}" destId="{8966E526-72D3-0240-81C0-531F35D1FA06}" srcOrd="1" destOrd="0" presId="urn:microsoft.com/office/officeart/2005/8/layout/hierarchy1"/>
    <dgm:cxn modelId="{89AAE787-1E82-8444-ABE9-53390658794C}" type="presParOf" srcId="{8966E526-72D3-0240-81C0-531F35D1FA06}" destId="{4262C896-F784-E642-A664-839469E1181A}" srcOrd="0" destOrd="0" presId="urn:microsoft.com/office/officeart/2005/8/layout/hierarchy1"/>
    <dgm:cxn modelId="{23A02F0E-EF9E-E248-AA35-249D1AA75AD3}" type="presParOf" srcId="{8966E526-72D3-0240-81C0-531F35D1FA06}" destId="{0EE475C9-615F-234D-960A-CD971EDE3385}" srcOrd="1" destOrd="0" presId="urn:microsoft.com/office/officeart/2005/8/layout/hierarchy1"/>
    <dgm:cxn modelId="{E8175090-92AC-4B4B-8175-4A9E317B3FF6}" type="presParOf" srcId="{0EE475C9-615F-234D-960A-CD971EDE3385}" destId="{3C7363E9-A8FD-9143-9BC9-D4F08EE7D982}" srcOrd="0" destOrd="0" presId="urn:microsoft.com/office/officeart/2005/8/layout/hierarchy1"/>
    <dgm:cxn modelId="{5EA04BAB-31A1-794F-A86D-5CFDD9DB935D}" type="presParOf" srcId="{3C7363E9-A8FD-9143-9BC9-D4F08EE7D982}" destId="{222B1534-7BA0-C542-AC7D-F986309BC76B}" srcOrd="0" destOrd="0" presId="urn:microsoft.com/office/officeart/2005/8/layout/hierarchy1"/>
    <dgm:cxn modelId="{2A156419-FABF-BE48-8B81-9806BE2EE6F5}" type="presParOf" srcId="{3C7363E9-A8FD-9143-9BC9-D4F08EE7D982}" destId="{BAE6413C-7540-2B40-98DC-1F95A0583746}" srcOrd="1" destOrd="0" presId="urn:microsoft.com/office/officeart/2005/8/layout/hierarchy1"/>
    <dgm:cxn modelId="{BAAB471A-02A4-6945-9F03-30DEE88A01AA}" type="presParOf" srcId="{0EE475C9-615F-234D-960A-CD971EDE3385}" destId="{4931DFAC-9F06-3A45-AAC5-77B282199A89}" srcOrd="1" destOrd="0" presId="urn:microsoft.com/office/officeart/2005/8/layout/hierarchy1"/>
    <dgm:cxn modelId="{17F5B8DA-2251-3B44-9B66-8B9CE404B601}" type="presParOf" srcId="{4931DFAC-9F06-3A45-AAC5-77B282199A89}" destId="{5E3B23F9-BA30-9144-B34E-B1AA27F6BD88}" srcOrd="0" destOrd="0" presId="urn:microsoft.com/office/officeart/2005/8/layout/hierarchy1"/>
    <dgm:cxn modelId="{9E7FC311-6D31-C544-A6DF-2314EF930431}" type="presParOf" srcId="{4931DFAC-9F06-3A45-AAC5-77B282199A89}" destId="{4C53F377-3955-E64D-ABBE-A27AADAB2CF7}" srcOrd="1" destOrd="0" presId="urn:microsoft.com/office/officeart/2005/8/layout/hierarchy1"/>
    <dgm:cxn modelId="{090A8DF8-93E6-AD47-AA87-01D1A46C3E20}" type="presParOf" srcId="{4C53F377-3955-E64D-ABBE-A27AADAB2CF7}" destId="{9A4E81FD-F00C-9E4E-AD24-EFEC6968ABBF}" srcOrd="0" destOrd="0" presId="urn:microsoft.com/office/officeart/2005/8/layout/hierarchy1"/>
    <dgm:cxn modelId="{43C20DDC-519D-374E-A45F-8DF587ECAD79}" type="presParOf" srcId="{9A4E81FD-F00C-9E4E-AD24-EFEC6968ABBF}" destId="{7D952C57-4453-0A4B-877D-9EE8D4B22B7B}" srcOrd="0" destOrd="0" presId="urn:microsoft.com/office/officeart/2005/8/layout/hierarchy1"/>
    <dgm:cxn modelId="{9A93F7B6-E614-E341-BF05-8FB025E42B6A}" type="presParOf" srcId="{9A4E81FD-F00C-9E4E-AD24-EFEC6968ABBF}" destId="{FE6BD4E3-963E-8D42-B592-DAB2342FFEDC}" srcOrd="1" destOrd="0" presId="urn:microsoft.com/office/officeart/2005/8/layout/hierarchy1"/>
    <dgm:cxn modelId="{62F7C944-457A-A94F-AB09-7E9C98851358}" type="presParOf" srcId="{4C53F377-3955-E64D-ABBE-A27AADAB2CF7}" destId="{52C7350D-156A-1440-A809-18A3AC574F63}" srcOrd="1" destOrd="0" presId="urn:microsoft.com/office/officeart/2005/8/layout/hierarchy1"/>
    <dgm:cxn modelId="{AAF569D7-514C-0F47-9F5E-ADDF01D08017}" type="presParOf" srcId="{5F30EE62-74A2-9247-8DCB-D9FF5BEC19F0}" destId="{41B76FB1-9FCF-F849-93B7-2F920CFD90BF}" srcOrd="4" destOrd="0" presId="urn:microsoft.com/office/officeart/2005/8/layout/hierarchy1"/>
    <dgm:cxn modelId="{CAD22C5D-F571-1144-8B15-02DCAFA58457}" type="presParOf" srcId="{5F30EE62-74A2-9247-8DCB-D9FF5BEC19F0}" destId="{8A35A870-7AC1-5043-911A-9DF1496F1132}" srcOrd="5" destOrd="0" presId="urn:microsoft.com/office/officeart/2005/8/layout/hierarchy1"/>
    <dgm:cxn modelId="{A44CE298-9FF8-2142-A373-4AE5A60DD187}" type="presParOf" srcId="{8A35A870-7AC1-5043-911A-9DF1496F1132}" destId="{2B634A9F-4D55-204C-ACC7-E7CEAB9602C1}" srcOrd="0" destOrd="0" presId="urn:microsoft.com/office/officeart/2005/8/layout/hierarchy1"/>
    <dgm:cxn modelId="{B3A6FBC3-3DD7-C747-95E3-A6B25AF1F9D5}" type="presParOf" srcId="{2B634A9F-4D55-204C-ACC7-E7CEAB9602C1}" destId="{5ABA3774-0AB9-8947-8A8B-0371F5293614}" srcOrd="0" destOrd="0" presId="urn:microsoft.com/office/officeart/2005/8/layout/hierarchy1"/>
    <dgm:cxn modelId="{4F660AAC-3CA3-5645-8BBF-5D12F97911F7}" type="presParOf" srcId="{2B634A9F-4D55-204C-ACC7-E7CEAB9602C1}" destId="{9CD20AE8-D52C-984F-8F8A-3A3CD82ACAC2}" srcOrd="1" destOrd="0" presId="urn:microsoft.com/office/officeart/2005/8/layout/hierarchy1"/>
    <dgm:cxn modelId="{DE298401-5B3F-0343-AF63-20803A02472D}" type="presParOf" srcId="{8A35A870-7AC1-5043-911A-9DF1496F1132}" destId="{BF611849-D470-2842-B007-AE482CDB2B8D}" srcOrd="1" destOrd="0" presId="urn:microsoft.com/office/officeart/2005/8/layout/hierarchy1"/>
    <dgm:cxn modelId="{CCB8697B-93EA-454E-8A51-8781859025CC}" type="presParOf" srcId="{BF611849-D470-2842-B007-AE482CDB2B8D}" destId="{6E4AE7DA-DC6C-0449-88AB-BD683C96FD47}" srcOrd="0" destOrd="0" presId="urn:microsoft.com/office/officeart/2005/8/layout/hierarchy1"/>
    <dgm:cxn modelId="{9F696C90-861E-274A-B39F-15984C3AC67D}" type="presParOf" srcId="{BF611849-D470-2842-B007-AE482CDB2B8D}" destId="{62A0164A-282F-9046-80F3-B4C56AF18E06}" srcOrd="1" destOrd="0" presId="urn:microsoft.com/office/officeart/2005/8/layout/hierarchy1"/>
    <dgm:cxn modelId="{20D0AA01-09BB-EB44-A761-5DD3C1BDC4CB}" type="presParOf" srcId="{62A0164A-282F-9046-80F3-B4C56AF18E06}" destId="{7B8E6BA7-4940-BF4E-810C-37421913F478}" srcOrd="0" destOrd="0" presId="urn:microsoft.com/office/officeart/2005/8/layout/hierarchy1"/>
    <dgm:cxn modelId="{0C7ECFC7-87D6-B644-9513-3685375D3CA2}" type="presParOf" srcId="{7B8E6BA7-4940-BF4E-810C-37421913F478}" destId="{9AB844AE-3DD7-DA4C-A2EB-ED408169D2C7}" srcOrd="0" destOrd="0" presId="urn:microsoft.com/office/officeart/2005/8/layout/hierarchy1"/>
    <dgm:cxn modelId="{87F462B7-520E-FA40-8B13-533922672FD1}" type="presParOf" srcId="{7B8E6BA7-4940-BF4E-810C-37421913F478}" destId="{B9220896-CEEC-6C4D-8AB2-D8C947C9DB7D}" srcOrd="1" destOrd="0" presId="urn:microsoft.com/office/officeart/2005/8/layout/hierarchy1"/>
    <dgm:cxn modelId="{1D232E6C-F1CD-9F45-A729-76D028EF93B7}" type="presParOf" srcId="{62A0164A-282F-9046-80F3-B4C56AF18E06}" destId="{CB6BC2A7-8E25-4C4B-833D-F0ED7C98A360}" srcOrd="1" destOrd="0" presId="urn:microsoft.com/office/officeart/2005/8/layout/hierarchy1"/>
    <dgm:cxn modelId="{6A81811A-0003-F54B-99DA-323D1F18D55C}" type="presParOf" srcId="{CB6BC2A7-8E25-4C4B-833D-F0ED7C98A360}" destId="{5FCBC5AC-A498-EA45-9D4E-DB756BAD36CF}" srcOrd="0" destOrd="0" presId="urn:microsoft.com/office/officeart/2005/8/layout/hierarchy1"/>
    <dgm:cxn modelId="{5AAA8B88-AB08-BB43-ACA7-05AD8734CCC1}" type="presParOf" srcId="{CB6BC2A7-8E25-4C4B-833D-F0ED7C98A360}" destId="{712DDF04-3741-C242-9C49-E741CDFA9671}" srcOrd="1" destOrd="0" presId="urn:microsoft.com/office/officeart/2005/8/layout/hierarchy1"/>
    <dgm:cxn modelId="{043A8BE0-C335-AF43-8FE8-0467D5CB43B1}" type="presParOf" srcId="{712DDF04-3741-C242-9C49-E741CDFA9671}" destId="{74F81B05-AF23-8444-823C-E85CB63AD8A9}" srcOrd="0" destOrd="0" presId="urn:microsoft.com/office/officeart/2005/8/layout/hierarchy1"/>
    <dgm:cxn modelId="{5E8014C8-377B-0A4A-89C6-8B96AACD71F4}" type="presParOf" srcId="{74F81B05-AF23-8444-823C-E85CB63AD8A9}" destId="{D3AE2F02-4DAF-F341-87F1-38B57E484F40}" srcOrd="0" destOrd="0" presId="urn:microsoft.com/office/officeart/2005/8/layout/hierarchy1"/>
    <dgm:cxn modelId="{95BE2333-7430-C64B-8410-6537DDE1229A}" type="presParOf" srcId="{74F81B05-AF23-8444-823C-E85CB63AD8A9}" destId="{8807E201-C107-B347-BC43-68EAF30C51FF}" srcOrd="1" destOrd="0" presId="urn:microsoft.com/office/officeart/2005/8/layout/hierarchy1"/>
    <dgm:cxn modelId="{33413EB7-F538-394E-B816-C381E3327891}" type="presParOf" srcId="{712DDF04-3741-C242-9C49-E741CDFA9671}" destId="{5E77E788-EAA4-E744-A457-2CC418EAA3D5}" srcOrd="1" destOrd="0" presId="urn:microsoft.com/office/officeart/2005/8/layout/hierarchy1"/>
    <dgm:cxn modelId="{E12DD626-AA13-864D-AC4F-C158E10F74B4}" type="presParOf" srcId="{5E77E788-EAA4-E744-A457-2CC418EAA3D5}" destId="{7A7F191F-5234-294C-BCE0-063BD2155206}" srcOrd="0" destOrd="0" presId="urn:microsoft.com/office/officeart/2005/8/layout/hierarchy1"/>
    <dgm:cxn modelId="{7FD36AE5-86AB-524F-8AC4-E0EEFA8BB3C2}" type="presParOf" srcId="{5E77E788-EAA4-E744-A457-2CC418EAA3D5}" destId="{A69E07CE-E29D-214D-AFF4-B38424BC4855}" srcOrd="1" destOrd="0" presId="urn:microsoft.com/office/officeart/2005/8/layout/hierarchy1"/>
    <dgm:cxn modelId="{30CE8AC0-8E01-084C-B9D3-56C325B0088E}" type="presParOf" srcId="{A69E07CE-E29D-214D-AFF4-B38424BC4855}" destId="{102508DA-C147-064B-94D0-BBE2A9691722}" srcOrd="0" destOrd="0" presId="urn:microsoft.com/office/officeart/2005/8/layout/hierarchy1"/>
    <dgm:cxn modelId="{53FC32E9-2394-914B-9FEA-1B72DBABD402}" type="presParOf" srcId="{102508DA-C147-064B-94D0-BBE2A9691722}" destId="{FCE126A6-DEEE-A94D-8CB8-C5E7A7A1F90C}" srcOrd="0" destOrd="0" presId="urn:microsoft.com/office/officeart/2005/8/layout/hierarchy1"/>
    <dgm:cxn modelId="{1C5D6821-8EA2-DB48-A140-424C79B16488}" type="presParOf" srcId="{102508DA-C147-064B-94D0-BBE2A9691722}" destId="{C34ECE8B-EB99-2D4B-BFA7-C36427571914}" srcOrd="1" destOrd="0" presId="urn:microsoft.com/office/officeart/2005/8/layout/hierarchy1"/>
    <dgm:cxn modelId="{A45C6C17-7DE2-2949-97C6-DEF481D52FF8}" type="presParOf" srcId="{A69E07CE-E29D-214D-AFF4-B38424BC4855}" destId="{BD929BD2-8784-4048-9B5E-89182CC4CFCC}" srcOrd="1" destOrd="0" presId="urn:microsoft.com/office/officeart/2005/8/layout/hierarchy1"/>
    <dgm:cxn modelId="{979F03C6-DEDD-FD49-894F-E2741F65E030}" type="presParOf" srcId="{BD929BD2-8784-4048-9B5E-89182CC4CFCC}" destId="{07765795-4C05-194D-996C-2AEBF68801FA}" srcOrd="0" destOrd="0" presId="urn:microsoft.com/office/officeart/2005/8/layout/hierarchy1"/>
    <dgm:cxn modelId="{A1361C9D-DA97-5D4D-AF04-D72EF017AFAB}" type="presParOf" srcId="{BD929BD2-8784-4048-9B5E-89182CC4CFCC}" destId="{F4DADC59-23D4-3B40-9809-8873C6C0C60D}" srcOrd="1" destOrd="0" presId="urn:microsoft.com/office/officeart/2005/8/layout/hierarchy1"/>
    <dgm:cxn modelId="{863CF196-BF39-B943-9D64-081DCBCC084F}" type="presParOf" srcId="{F4DADC59-23D4-3B40-9809-8873C6C0C60D}" destId="{14C0790C-0ACA-DA44-B77F-715800815E58}" srcOrd="0" destOrd="0" presId="urn:microsoft.com/office/officeart/2005/8/layout/hierarchy1"/>
    <dgm:cxn modelId="{EA208D26-56C3-9F42-A025-D83134096C67}" type="presParOf" srcId="{14C0790C-0ACA-DA44-B77F-715800815E58}" destId="{65BCFA7B-0F65-9F49-B168-4759846C2AC4}" srcOrd="0" destOrd="0" presId="urn:microsoft.com/office/officeart/2005/8/layout/hierarchy1"/>
    <dgm:cxn modelId="{1E8272C2-2BD8-2B44-8F90-C102F3A9C82C}" type="presParOf" srcId="{14C0790C-0ACA-DA44-B77F-715800815E58}" destId="{11ED94B9-FFB5-FE46-9A17-E2846B2287CA}" srcOrd="1" destOrd="0" presId="urn:microsoft.com/office/officeart/2005/8/layout/hierarchy1"/>
    <dgm:cxn modelId="{769D314A-9D9F-0347-B2DC-2EEF596EDA2B}" type="presParOf" srcId="{F4DADC59-23D4-3B40-9809-8873C6C0C60D}" destId="{C59628F2-93EA-964A-BD07-6F4C3C46F5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65795-4C05-194D-996C-2AEBF68801FA}">
      <dsp:nvSpPr>
        <dsp:cNvPr id="0" name=""/>
        <dsp:cNvSpPr/>
      </dsp:nvSpPr>
      <dsp:spPr>
        <a:xfrm>
          <a:off x="5143695" y="5365958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F191F-5234-294C-BCE0-063BD2155206}">
      <dsp:nvSpPr>
        <dsp:cNvPr id="0" name=""/>
        <dsp:cNvSpPr/>
      </dsp:nvSpPr>
      <dsp:spPr>
        <a:xfrm>
          <a:off x="5143695" y="4563566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BC5AC-A498-EA45-9D4E-DB756BAD36CF}">
      <dsp:nvSpPr>
        <dsp:cNvPr id="0" name=""/>
        <dsp:cNvSpPr/>
      </dsp:nvSpPr>
      <dsp:spPr>
        <a:xfrm>
          <a:off x="5143695" y="3761173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AE7DA-DC6C-0449-88AB-BD683C96FD47}">
      <dsp:nvSpPr>
        <dsp:cNvPr id="0" name=""/>
        <dsp:cNvSpPr/>
      </dsp:nvSpPr>
      <dsp:spPr>
        <a:xfrm>
          <a:off x="5143695" y="2958780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76FB1-9FCF-F849-93B7-2F920CFD90BF}">
      <dsp:nvSpPr>
        <dsp:cNvPr id="0" name=""/>
        <dsp:cNvSpPr/>
      </dsp:nvSpPr>
      <dsp:spPr>
        <a:xfrm>
          <a:off x="4130151" y="2156387"/>
          <a:ext cx="1059264" cy="252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69"/>
              </a:lnTo>
              <a:lnTo>
                <a:pt x="1059264" y="171769"/>
              </a:lnTo>
              <a:lnTo>
                <a:pt x="1059264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B23F9-BA30-9144-B34E-B1AA27F6BD88}">
      <dsp:nvSpPr>
        <dsp:cNvPr id="0" name=""/>
        <dsp:cNvSpPr/>
      </dsp:nvSpPr>
      <dsp:spPr>
        <a:xfrm>
          <a:off x="4084431" y="5365958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2C896-F784-E642-A664-839469E1181A}">
      <dsp:nvSpPr>
        <dsp:cNvPr id="0" name=""/>
        <dsp:cNvSpPr/>
      </dsp:nvSpPr>
      <dsp:spPr>
        <a:xfrm>
          <a:off x="4084431" y="4563566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57567-69D7-5B42-AFA8-A2F4A050A48A}">
      <dsp:nvSpPr>
        <dsp:cNvPr id="0" name=""/>
        <dsp:cNvSpPr/>
      </dsp:nvSpPr>
      <dsp:spPr>
        <a:xfrm>
          <a:off x="4084431" y="3761173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95F1E-B0D3-7246-A6B4-63E8BEA9C36D}">
      <dsp:nvSpPr>
        <dsp:cNvPr id="0" name=""/>
        <dsp:cNvSpPr/>
      </dsp:nvSpPr>
      <dsp:spPr>
        <a:xfrm>
          <a:off x="4084431" y="2958780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E63E0-A5F9-494A-A139-737F9D4A9901}">
      <dsp:nvSpPr>
        <dsp:cNvPr id="0" name=""/>
        <dsp:cNvSpPr/>
      </dsp:nvSpPr>
      <dsp:spPr>
        <a:xfrm>
          <a:off x="4084431" y="2156387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6A9C2-D36E-074B-88B2-F51A934B5EE2}">
      <dsp:nvSpPr>
        <dsp:cNvPr id="0" name=""/>
        <dsp:cNvSpPr/>
      </dsp:nvSpPr>
      <dsp:spPr>
        <a:xfrm>
          <a:off x="3025167" y="5365958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5EDB3-FDCB-0B43-AA20-5A7EB787A601}">
      <dsp:nvSpPr>
        <dsp:cNvPr id="0" name=""/>
        <dsp:cNvSpPr/>
      </dsp:nvSpPr>
      <dsp:spPr>
        <a:xfrm>
          <a:off x="3025167" y="4563566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92198-FD06-324A-925B-05B0413D822E}">
      <dsp:nvSpPr>
        <dsp:cNvPr id="0" name=""/>
        <dsp:cNvSpPr/>
      </dsp:nvSpPr>
      <dsp:spPr>
        <a:xfrm>
          <a:off x="3025167" y="3761173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4D80E-9904-1243-B950-485AC0D1F337}">
      <dsp:nvSpPr>
        <dsp:cNvPr id="0" name=""/>
        <dsp:cNvSpPr/>
      </dsp:nvSpPr>
      <dsp:spPr>
        <a:xfrm>
          <a:off x="3025167" y="2958780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C41C1-1E76-E44A-8284-1B0C98A32753}">
      <dsp:nvSpPr>
        <dsp:cNvPr id="0" name=""/>
        <dsp:cNvSpPr/>
      </dsp:nvSpPr>
      <dsp:spPr>
        <a:xfrm>
          <a:off x="3070887" y="2156387"/>
          <a:ext cx="1059264" cy="252056"/>
        </a:xfrm>
        <a:custGeom>
          <a:avLst/>
          <a:gdLst/>
          <a:ahLst/>
          <a:cxnLst/>
          <a:rect l="0" t="0" r="0" b="0"/>
          <a:pathLst>
            <a:path>
              <a:moveTo>
                <a:pt x="1059264" y="0"/>
              </a:moveTo>
              <a:lnTo>
                <a:pt x="1059264" y="171769"/>
              </a:lnTo>
              <a:lnTo>
                <a:pt x="0" y="171769"/>
              </a:lnTo>
              <a:lnTo>
                <a:pt x="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9A822-1A98-6742-9376-7294A0C7996F}">
      <dsp:nvSpPr>
        <dsp:cNvPr id="0" name=""/>
        <dsp:cNvSpPr/>
      </dsp:nvSpPr>
      <dsp:spPr>
        <a:xfrm>
          <a:off x="4084431" y="1353995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DE6F4-90A5-104C-8084-019042243CBA}">
      <dsp:nvSpPr>
        <dsp:cNvPr id="0" name=""/>
        <dsp:cNvSpPr/>
      </dsp:nvSpPr>
      <dsp:spPr>
        <a:xfrm>
          <a:off x="4084431" y="551602"/>
          <a:ext cx="91440" cy="252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05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D64CF-C8C0-EC4C-9360-597059B07D9D}">
      <dsp:nvSpPr>
        <dsp:cNvPr id="0" name=""/>
        <dsp:cNvSpPr/>
      </dsp:nvSpPr>
      <dsp:spPr>
        <a:xfrm>
          <a:off x="3696816" y="1266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A61809-CEB9-1441-AE6F-BC062F0EE46D}">
      <dsp:nvSpPr>
        <dsp:cNvPr id="0" name=""/>
        <dsp:cNvSpPr/>
      </dsp:nvSpPr>
      <dsp:spPr>
        <a:xfrm>
          <a:off x="3793112" y="92748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Dec 18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LDRD Call Announced</a:t>
          </a:r>
          <a:endParaRPr lang="en-US" sz="700" kern="1200" dirty="0"/>
        </a:p>
      </dsp:txBody>
      <dsp:txXfrm>
        <a:off x="3809231" y="108867"/>
        <a:ext cx="834432" cy="518097"/>
      </dsp:txXfrm>
    </dsp:sp>
    <dsp:sp modelId="{F0CA6E08-2348-1741-928E-347C4AE5C3E9}">
      <dsp:nvSpPr>
        <dsp:cNvPr id="0" name=""/>
        <dsp:cNvSpPr/>
      </dsp:nvSpPr>
      <dsp:spPr>
        <a:xfrm>
          <a:off x="3696816" y="803659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D4F240-DAEF-9841-B64E-2A2F5B191ECB}">
      <dsp:nvSpPr>
        <dsp:cNvPr id="0" name=""/>
        <dsp:cNvSpPr/>
      </dsp:nvSpPr>
      <dsp:spPr>
        <a:xfrm>
          <a:off x="3793112" y="895141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Jan-March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Division Review of Draft Proposals</a:t>
          </a:r>
          <a:endParaRPr lang="en-US" sz="700" kern="1200" dirty="0"/>
        </a:p>
      </dsp:txBody>
      <dsp:txXfrm>
        <a:off x="3809231" y="911260"/>
        <a:ext cx="834432" cy="518097"/>
      </dsp:txXfrm>
    </dsp:sp>
    <dsp:sp modelId="{9CA77B47-BCC5-104D-A546-144C26B444D2}">
      <dsp:nvSpPr>
        <dsp:cNvPr id="0" name=""/>
        <dsp:cNvSpPr/>
      </dsp:nvSpPr>
      <dsp:spPr>
        <a:xfrm>
          <a:off x="3696816" y="1606051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CA8C3-88C9-1142-9208-80E39FA0CF9A}">
      <dsp:nvSpPr>
        <dsp:cNvPr id="0" name=""/>
        <dsp:cNvSpPr/>
      </dsp:nvSpPr>
      <dsp:spPr>
        <a:xfrm>
          <a:off x="3793112" y="1697533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March </a:t>
          </a:r>
          <a:r>
            <a:rPr lang="en-US" sz="700" kern="1200" smtClean="0"/>
            <a:t>24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smtClean="0"/>
            <a:t>Proposals </a:t>
          </a:r>
          <a:r>
            <a:rPr lang="en-US" sz="700" kern="1200" dirty="0" smtClean="0"/>
            <a:t>Submitted</a:t>
          </a:r>
          <a:endParaRPr lang="en-US" sz="700" kern="1200" dirty="0"/>
        </a:p>
      </dsp:txBody>
      <dsp:txXfrm>
        <a:off x="3809231" y="1713652"/>
        <a:ext cx="834432" cy="518097"/>
      </dsp:txXfrm>
    </dsp:sp>
    <dsp:sp modelId="{EA59B299-4F02-A444-B7B7-FE78933266C2}">
      <dsp:nvSpPr>
        <dsp:cNvPr id="0" name=""/>
        <dsp:cNvSpPr/>
      </dsp:nvSpPr>
      <dsp:spPr>
        <a:xfrm>
          <a:off x="2637551" y="2408444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2DEA2A-0F00-6445-AF1A-12171885E1F1}">
      <dsp:nvSpPr>
        <dsp:cNvPr id="0" name=""/>
        <dsp:cNvSpPr/>
      </dsp:nvSpPr>
      <dsp:spPr>
        <a:xfrm>
          <a:off x="2733848" y="2499926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err="1" smtClean="0"/>
            <a:t>Labwides</a:t>
          </a:r>
          <a:endParaRPr lang="en-US" sz="700" kern="1200" dirty="0"/>
        </a:p>
      </dsp:txBody>
      <dsp:txXfrm>
        <a:off x="2749967" y="2516045"/>
        <a:ext cx="834432" cy="518097"/>
      </dsp:txXfrm>
    </dsp:sp>
    <dsp:sp modelId="{327B190F-6C5A-8442-A909-7386FB6388C5}">
      <dsp:nvSpPr>
        <dsp:cNvPr id="0" name=""/>
        <dsp:cNvSpPr/>
      </dsp:nvSpPr>
      <dsp:spPr>
        <a:xfrm>
          <a:off x="2637551" y="3210837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BF793A-43AC-E049-A4D5-92ECC1EE4ACB}">
      <dsp:nvSpPr>
        <dsp:cNvPr id="0" name=""/>
        <dsp:cNvSpPr/>
      </dsp:nvSpPr>
      <dsp:spPr>
        <a:xfrm>
          <a:off x="2733848" y="3302319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April 3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Area Review</a:t>
          </a:r>
          <a:endParaRPr lang="en-US" sz="700" kern="1200" dirty="0"/>
        </a:p>
      </dsp:txBody>
      <dsp:txXfrm>
        <a:off x="2749967" y="3318438"/>
        <a:ext cx="834432" cy="518097"/>
      </dsp:txXfrm>
    </dsp:sp>
    <dsp:sp modelId="{9D97938F-C453-0E4B-9E26-EB581D7D6BA4}">
      <dsp:nvSpPr>
        <dsp:cNvPr id="0" name=""/>
        <dsp:cNvSpPr/>
      </dsp:nvSpPr>
      <dsp:spPr>
        <a:xfrm>
          <a:off x="2637551" y="4013230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9346CD-082A-B04A-BC0C-113A58E1490F}">
      <dsp:nvSpPr>
        <dsp:cNvPr id="0" name=""/>
        <dsp:cNvSpPr/>
      </dsp:nvSpPr>
      <dsp:spPr>
        <a:xfrm>
          <a:off x="2733848" y="4104712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May 1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ALD POCs send list of </a:t>
          </a:r>
          <a:r>
            <a:rPr lang="en-US" sz="700" kern="1200" dirty="0" err="1" smtClean="0"/>
            <a:t>finalisis</a:t>
          </a:r>
          <a:r>
            <a:rPr lang="en-US" sz="700" kern="1200" dirty="0" smtClean="0"/>
            <a:t> to Director</a:t>
          </a:r>
        </a:p>
      </dsp:txBody>
      <dsp:txXfrm>
        <a:off x="2749967" y="4120831"/>
        <a:ext cx="834432" cy="518097"/>
      </dsp:txXfrm>
    </dsp:sp>
    <dsp:sp modelId="{CDD4F7B7-E1A9-314A-B319-D2F7100EA793}">
      <dsp:nvSpPr>
        <dsp:cNvPr id="0" name=""/>
        <dsp:cNvSpPr/>
      </dsp:nvSpPr>
      <dsp:spPr>
        <a:xfrm>
          <a:off x="2637551" y="4815622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6A374E-F108-AE41-BC1C-9E6194119965}">
      <dsp:nvSpPr>
        <dsp:cNvPr id="0" name=""/>
        <dsp:cNvSpPr/>
      </dsp:nvSpPr>
      <dsp:spPr>
        <a:xfrm>
          <a:off x="2733848" y="4907104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May 15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ALD and PIs present finalists to Lab Director</a:t>
          </a:r>
          <a:endParaRPr lang="en-US" sz="700" kern="1200" dirty="0"/>
        </a:p>
      </dsp:txBody>
      <dsp:txXfrm>
        <a:off x="2749967" y="4923223"/>
        <a:ext cx="834432" cy="518097"/>
      </dsp:txXfrm>
    </dsp:sp>
    <dsp:sp modelId="{69700330-82C0-B847-9639-6F983FB11C71}">
      <dsp:nvSpPr>
        <dsp:cNvPr id="0" name=""/>
        <dsp:cNvSpPr/>
      </dsp:nvSpPr>
      <dsp:spPr>
        <a:xfrm>
          <a:off x="2637551" y="5618015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09740E-F7DA-4741-8680-91901A8E7095}">
      <dsp:nvSpPr>
        <dsp:cNvPr id="0" name=""/>
        <dsp:cNvSpPr/>
      </dsp:nvSpPr>
      <dsp:spPr>
        <a:xfrm>
          <a:off x="2733848" y="5709497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July/Aug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Final Decisions from Director</a:t>
          </a:r>
          <a:endParaRPr lang="en-US" sz="700" kern="1200" dirty="0"/>
        </a:p>
      </dsp:txBody>
      <dsp:txXfrm>
        <a:off x="2749967" y="5725616"/>
        <a:ext cx="834432" cy="518097"/>
      </dsp:txXfrm>
    </dsp:sp>
    <dsp:sp modelId="{1196811A-8D9F-6248-A1BC-1B15E1F35D84}">
      <dsp:nvSpPr>
        <dsp:cNvPr id="0" name=""/>
        <dsp:cNvSpPr/>
      </dsp:nvSpPr>
      <dsp:spPr>
        <a:xfrm>
          <a:off x="3696816" y="2408444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BDFA3C-03E1-024F-B38E-915F2C2B0EB3}">
      <dsp:nvSpPr>
        <dsp:cNvPr id="0" name=""/>
        <dsp:cNvSpPr/>
      </dsp:nvSpPr>
      <dsp:spPr>
        <a:xfrm>
          <a:off x="3793112" y="2499926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Early Career (ECD)</a:t>
          </a:r>
          <a:endParaRPr lang="en-US" sz="700" kern="1200" dirty="0"/>
        </a:p>
      </dsp:txBody>
      <dsp:txXfrm>
        <a:off x="3809231" y="2516045"/>
        <a:ext cx="834432" cy="518097"/>
      </dsp:txXfrm>
    </dsp:sp>
    <dsp:sp modelId="{D762F24E-E51C-804F-BBAA-1919C969F5D3}">
      <dsp:nvSpPr>
        <dsp:cNvPr id="0" name=""/>
        <dsp:cNvSpPr/>
      </dsp:nvSpPr>
      <dsp:spPr>
        <a:xfrm>
          <a:off x="3696816" y="3210837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4E9A7-0261-5F47-B9E1-86CB6A216D07}">
      <dsp:nvSpPr>
        <dsp:cNvPr id="0" name=""/>
        <dsp:cNvSpPr/>
      </dsp:nvSpPr>
      <dsp:spPr>
        <a:xfrm>
          <a:off x="3793112" y="3302319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April 3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Area Review</a:t>
          </a:r>
          <a:endParaRPr lang="en-US" sz="700" kern="1200" dirty="0"/>
        </a:p>
      </dsp:txBody>
      <dsp:txXfrm>
        <a:off x="3809231" y="3318438"/>
        <a:ext cx="834432" cy="518097"/>
      </dsp:txXfrm>
    </dsp:sp>
    <dsp:sp modelId="{091C6BE1-AA70-0A45-8C38-25B6FBC0F114}">
      <dsp:nvSpPr>
        <dsp:cNvPr id="0" name=""/>
        <dsp:cNvSpPr/>
      </dsp:nvSpPr>
      <dsp:spPr>
        <a:xfrm>
          <a:off x="3696816" y="4013230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F3FDB2-53E4-CB40-AB4A-D683E47301EC}">
      <dsp:nvSpPr>
        <dsp:cNvPr id="0" name=""/>
        <dsp:cNvSpPr/>
      </dsp:nvSpPr>
      <dsp:spPr>
        <a:xfrm>
          <a:off x="3793112" y="4104712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May 1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ALD </a:t>
          </a:r>
          <a:r>
            <a:rPr lang="en-US" sz="700" kern="1200" smtClean="0"/>
            <a:t>sends names of 2 </a:t>
          </a:r>
          <a:r>
            <a:rPr lang="en-US" sz="700" kern="1200" dirty="0" smtClean="0"/>
            <a:t>finalists to Lab Director</a:t>
          </a:r>
          <a:endParaRPr lang="en-US" sz="700" kern="1200" dirty="0"/>
        </a:p>
      </dsp:txBody>
      <dsp:txXfrm>
        <a:off x="3809231" y="4120831"/>
        <a:ext cx="834432" cy="518097"/>
      </dsp:txXfrm>
    </dsp:sp>
    <dsp:sp modelId="{222B1534-7BA0-C542-AC7D-F986309BC76B}">
      <dsp:nvSpPr>
        <dsp:cNvPr id="0" name=""/>
        <dsp:cNvSpPr/>
      </dsp:nvSpPr>
      <dsp:spPr>
        <a:xfrm>
          <a:off x="3696816" y="4815622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E6413C-7540-2B40-98DC-1F95A0583746}">
      <dsp:nvSpPr>
        <dsp:cNvPr id="0" name=""/>
        <dsp:cNvSpPr/>
      </dsp:nvSpPr>
      <dsp:spPr>
        <a:xfrm>
          <a:off x="3793112" y="4907104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May 15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Finalists and ALD present to Lab Director</a:t>
          </a:r>
          <a:endParaRPr lang="en-US" sz="700" kern="1200" dirty="0"/>
        </a:p>
      </dsp:txBody>
      <dsp:txXfrm>
        <a:off x="3809231" y="4923223"/>
        <a:ext cx="834432" cy="518097"/>
      </dsp:txXfrm>
    </dsp:sp>
    <dsp:sp modelId="{7D952C57-4453-0A4B-877D-9EE8D4B22B7B}">
      <dsp:nvSpPr>
        <dsp:cNvPr id="0" name=""/>
        <dsp:cNvSpPr/>
      </dsp:nvSpPr>
      <dsp:spPr>
        <a:xfrm>
          <a:off x="3696816" y="5618015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6BD4E3-963E-8D42-B592-DAB2342FFEDC}">
      <dsp:nvSpPr>
        <dsp:cNvPr id="0" name=""/>
        <dsp:cNvSpPr/>
      </dsp:nvSpPr>
      <dsp:spPr>
        <a:xfrm>
          <a:off x="3793112" y="5709497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July/Aug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Final Decisions from Director</a:t>
          </a:r>
          <a:endParaRPr lang="en-US" sz="700" kern="1200" dirty="0"/>
        </a:p>
      </dsp:txBody>
      <dsp:txXfrm>
        <a:off x="3809231" y="5725616"/>
        <a:ext cx="834432" cy="518097"/>
      </dsp:txXfrm>
    </dsp:sp>
    <dsp:sp modelId="{5ABA3774-0AB9-8947-8A8B-0371F5293614}">
      <dsp:nvSpPr>
        <dsp:cNvPr id="0" name=""/>
        <dsp:cNvSpPr/>
      </dsp:nvSpPr>
      <dsp:spPr>
        <a:xfrm>
          <a:off x="4756080" y="2408444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D20AE8-D52C-984F-8F8A-3A3CD82ACAC2}">
      <dsp:nvSpPr>
        <dsp:cNvPr id="0" name=""/>
        <dsp:cNvSpPr/>
      </dsp:nvSpPr>
      <dsp:spPr>
        <a:xfrm>
          <a:off x="4852377" y="2499926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Area</a:t>
          </a:r>
          <a:endParaRPr lang="en-US" sz="700" kern="1200" dirty="0"/>
        </a:p>
      </dsp:txBody>
      <dsp:txXfrm>
        <a:off x="4868496" y="2516045"/>
        <a:ext cx="834432" cy="518097"/>
      </dsp:txXfrm>
    </dsp:sp>
    <dsp:sp modelId="{9AB844AE-3DD7-DA4C-A2EB-ED408169D2C7}">
      <dsp:nvSpPr>
        <dsp:cNvPr id="0" name=""/>
        <dsp:cNvSpPr/>
      </dsp:nvSpPr>
      <dsp:spPr>
        <a:xfrm>
          <a:off x="4756080" y="3210837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220896-CEEC-6C4D-8AB2-D8C947C9DB7D}">
      <dsp:nvSpPr>
        <dsp:cNvPr id="0" name=""/>
        <dsp:cNvSpPr/>
      </dsp:nvSpPr>
      <dsp:spPr>
        <a:xfrm>
          <a:off x="4852377" y="3302319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April 4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Area Review</a:t>
          </a:r>
          <a:endParaRPr lang="en-US" sz="700" kern="1200" dirty="0"/>
        </a:p>
      </dsp:txBody>
      <dsp:txXfrm>
        <a:off x="4868496" y="3318438"/>
        <a:ext cx="834432" cy="518097"/>
      </dsp:txXfrm>
    </dsp:sp>
    <dsp:sp modelId="{D3AE2F02-4DAF-F341-87F1-38B57E484F40}">
      <dsp:nvSpPr>
        <dsp:cNvPr id="0" name=""/>
        <dsp:cNvSpPr/>
      </dsp:nvSpPr>
      <dsp:spPr>
        <a:xfrm>
          <a:off x="4756080" y="4013230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07E201-C107-B347-BC43-68EAF30C51FF}">
      <dsp:nvSpPr>
        <dsp:cNvPr id="0" name=""/>
        <dsp:cNvSpPr/>
      </dsp:nvSpPr>
      <dsp:spPr>
        <a:xfrm>
          <a:off x="4852377" y="4104712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May 1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ALD sends list of finalists to Lab Director</a:t>
          </a:r>
          <a:endParaRPr lang="en-US" sz="700" kern="1200" dirty="0"/>
        </a:p>
      </dsp:txBody>
      <dsp:txXfrm>
        <a:off x="4868496" y="4120831"/>
        <a:ext cx="834432" cy="518097"/>
      </dsp:txXfrm>
    </dsp:sp>
    <dsp:sp modelId="{FCE126A6-DEEE-A94D-8CB8-C5E7A7A1F90C}">
      <dsp:nvSpPr>
        <dsp:cNvPr id="0" name=""/>
        <dsp:cNvSpPr/>
      </dsp:nvSpPr>
      <dsp:spPr>
        <a:xfrm>
          <a:off x="4756080" y="4815622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4ECE8B-EB99-2D4B-BFA7-C36427571914}">
      <dsp:nvSpPr>
        <dsp:cNvPr id="0" name=""/>
        <dsp:cNvSpPr/>
      </dsp:nvSpPr>
      <dsp:spPr>
        <a:xfrm>
          <a:off x="4852377" y="4907104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May 16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Division Director presents Area finalist to Director</a:t>
          </a:r>
          <a:endParaRPr lang="en-US" sz="700" kern="1200" dirty="0"/>
        </a:p>
      </dsp:txBody>
      <dsp:txXfrm>
        <a:off x="4868496" y="4923223"/>
        <a:ext cx="834432" cy="518097"/>
      </dsp:txXfrm>
    </dsp:sp>
    <dsp:sp modelId="{65BCFA7B-0F65-9F49-B168-4759846C2AC4}">
      <dsp:nvSpPr>
        <dsp:cNvPr id="0" name=""/>
        <dsp:cNvSpPr/>
      </dsp:nvSpPr>
      <dsp:spPr>
        <a:xfrm>
          <a:off x="4756080" y="5618015"/>
          <a:ext cx="866670" cy="5503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ED94B9-FFB5-FE46-9A17-E2846B2287CA}">
      <dsp:nvSpPr>
        <dsp:cNvPr id="0" name=""/>
        <dsp:cNvSpPr/>
      </dsp:nvSpPr>
      <dsp:spPr>
        <a:xfrm>
          <a:off x="4852377" y="5709497"/>
          <a:ext cx="866670" cy="550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July/Aug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Final Decisions from Director</a:t>
          </a:r>
          <a:endParaRPr lang="en-US" sz="700" kern="1200" dirty="0"/>
        </a:p>
      </dsp:txBody>
      <dsp:txXfrm>
        <a:off x="4868496" y="5725616"/>
        <a:ext cx="834432" cy="518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B67F8-461F-4746-BE45-E7EF3BD024CC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5CF88-DE64-6745-BBC0-EBF59AF8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6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5CF88-DE64-6745-BBC0-EBF59AF8F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5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3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7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9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141-71DE-D549-AFB5-0522F5D5C1A1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ADAC-BB85-4A4F-8417-51E8C1A58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4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6154241"/>
              </p:ext>
            </p:extLst>
          </p:nvPr>
        </p:nvGraphicFramePr>
        <p:xfrm>
          <a:off x="635000" y="114300"/>
          <a:ext cx="8356600" cy="626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005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117</Words>
  <Application>Microsoft Macintosh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Berkeley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J. Turano</dc:creator>
  <cp:lastModifiedBy>Lida Gifford</cp:lastModifiedBy>
  <cp:revision>54</cp:revision>
  <cp:lastPrinted>2013-12-18T00:20:20Z</cp:lastPrinted>
  <dcterms:created xsi:type="dcterms:W3CDTF">2013-12-20T21:06:14Z</dcterms:created>
  <dcterms:modified xsi:type="dcterms:W3CDTF">2017-04-03T15:23:06Z</dcterms:modified>
</cp:coreProperties>
</file>